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70" r:id="rId3"/>
    <p:sldId id="259" r:id="rId4"/>
    <p:sldId id="275" r:id="rId5"/>
    <p:sldId id="291" r:id="rId6"/>
    <p:sldId id="257" r:id="rId7"/>
    <p:sldId id="25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2" r:id="rId21"/>
    <p:sldId id="264" r:id="rId22"/>
    <p:sldId id="266" r:id="rId23"/>
    <p:sldId id="267" r:id="rId24"/>
    <p:sldId id="268" r:id="rId25"/>
    <p:sldId id="269" r:id="rId26"/>
    <p:sldId id="271" r:id="rId27"/>
    <p:sldId id="274" r:id="rId28"/>
    <p:sldId id="260" r:id="rId29"/>
    <p:sldId id="262" r:id="rId30"/>
    <p:sldId id="263" r:id="rId31"/>
    <p:sldId id="265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Paytone One" panose="020B0604020202020204" charset="0"/>
      <p:regular r:id="rId38"/>
    </p:embeddedFont>
    <p:embeddedFont>
      <p:font typeface="Poppins Medium" panose="020B0604020202020204" charset="0"/>
      <p:regular r:id="rId39"/>
      <p:bold r:id="rId40"/>
      <p:italic r:id="rId41"/>
      <p:boldItalic r:id="rId42"/>
    </p:embeddedFont>
    <p:embeddedFont>
      <p:font typeface="Poppins ExtraBold" panose="020B0604020202020204" charset="0"/>
      <p:bold r:id="rId43"/>
      <p:boldItalic r:id="rId44"/>
    </p:embeddedFont>
    <p:embeddedFont>
      <p:font typeface="Catamaran Light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cd16ee7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3cd16ee7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3cd16ee772_1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3cd16ee772_1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cd16ee772_1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3cd16ee772_1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3cd16ee772_1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23cd16ee772_1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3cd16ee772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23cd16ee772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cd16ee772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3cd16ee772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3cd16ee772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3cd16ee772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3cd16ee772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3cd16ee772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cd16ee772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3cd16ee772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3cd16ee772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3cd16ee772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cd16ee772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3cd16ee772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cd16ee77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3cd16ee77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cd16ee772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3cd16ee772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2012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cd16ee772_1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3cd16ee772_1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cd16ee772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3cd16ee772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cd16ee772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3cd16ee772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33149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5926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9201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2476" y="3314959"/>
            <a:ext cx="1685599" cy="125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8097" y="3987513"/>
            <a:ext cx="751553" cy="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350" y="3987513"/>
            <a:ext cx="751553" cy="7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65921" y="4398543"/>
            <a:ext cx="264989" cy="46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343" y="4398543"/>
            <a:ext cx="392451" cy="46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42035" y="4398543"/>
            <a:ext cx="339621" cy="461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7"/>
          <p:cNvGrpSpPr/>
          <p:nvPr/>
        </p:nvGrpSpPr>
        <p:grpSpPr>
          <a:xfrm>
            <a:off x="-53726" y="1209001"/>
            <a:ext cx="1734383" cy="1633383"/>
            <a:chOff x="0" y="-47625"/>
            <a:chExt cx="812700" cy="860400"/>
          </a:xfrm>
        </p:grpSpPr>
        <p:sp>
          <p:nvSpPr>
            <p:cNvPr id="51" name="Google Shape;51;p7"/>
            <p:cNvSpPr/>
            <p:nvPr/>
          </p:nvSpPr>
          <p:spPr>
            <a:xfrm>
              <a:off x="0" y="0"/>
              <a:ext cx="225181" cy="70696"/>
            </a:xfrm>
            <a:custGeom>
              <a:avLst/>
              <a:gdLst/>
              <a:ahLst/>
              <a:cxnLst/>
              <a:rect l="l" t="t" r="r" b="b"/>
              <a:pathLst>
                <a:path w="225181" h="70696" extrusionOk="0">
                  <a:moveTo>
                    <a:pt x="0" y="0"/>
                  </a:moveTo>
                  <a:lnTo>
                    <a:pt x="225181" y="0"/>
                  </a:lnTo>
                  <a:lnTo>
                    <a:pt x="225181" y="70696"/>
                  </a:lnTo>
                  <a:lnTo>
                    <a:pt x="0" y="70696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52" name="Google Shape;52;p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6953046" y="1194776"/>
            <a:ext cx="2265033" cy="1633383"/>
            <a:chOff x="0" y="-47625"/>
            <a:chExt cx="2658801" cy="860400"/>
          </a:xfrm>
        </p:grpSpPr>
        <p:sp>
          <p:nvSpPr>
            <p:cNvPr id="56" name="Google Shape;56;p7"/>
            <p:cNvSpPr/>
            <p:nvPr/>
          </p:nvSpPr>
          <p:spPr>
            <a:xfrm>
              <a:off x="0" y="0"/>
              <a:ext cx="2658801" cy="83903"/>
            </a:xfrm>
            <a:custGeom>
              <a:avLst/>
              <a:gdLst/>
              <a:ahLst/>
              <a:cxnLst/>
              <a:rect l="l" t="t" r="r" b="b"/>
              <a:pathLst>
                <a:path w="2658801" h="83903" extrusionOk="0">
                  <a:moveTo>
                    <a:pt x="0" y="0"/>
                  </a:moveTo>
                  <a:lnTo>
                    <a:pt x="2658801" y="0"/>
                  </a:lnTo>
                  <a:lnTo>
                    <a:pt x="2658801" y="83903"/>
                  </a:lnTo>
                  <a:lnTo>
                    <a:pt x="0" y="83903"/>
                  </a:lnTo>
                  <a:close/>
                </a:path>
              </a:pathLst>
            </a:custGeom>
            <a:solidFill>
              <a:srgbClr val="97D5FF"/>
            </a:solid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" name="Google Shape;58;p7"/>
          <p:cNvCxnSpPr/>
          <p:nvPr/>
        </p:nvCxnSpPr>
        <p:spPr>
          <a:xfrm rot="10800000">
            <a:off x="427492" y="9900"/>
            <a:ext cx="0" cy="51336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7"/>
          <p:cNvCxnSpPr/>
          <p:nvPr/>
        </p:nvCxnSpPr>
        <p:spPr>
          <a:xfrm rot="10800000">
            <a:off x="6953050" y="-7800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7"/>
          <p:cNvCxnSpPr/>
          <p:nvPr/>
        </p:nvCxnSpPr>
        <p:spPr>
          <a:xfrm>
            <a:off x="-90812" y="1285196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7"/>
          <p:cNvCxnSpPr/>
          <p:nvPr/>
        </p:nvCxnSpPr>
        <p:spPr>
          <a:xfrm>
            <a:off x="-90812" y="1438457"/>
            <a:ext cx="9309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9"/>
          <p:cNvGrpSpPr/>
          <p:nvPr/>
        </p:nvGrpSpPr>
        <p:grpSpPr>
          <a:xfrm>
            <a:off x="0" y="2528964"/>
            <a:ext cx="2490456" cy="2614486"/>
            <a:chOff x="0" y="-47625"/>
            <a:chExt cx="1311871" cy="1377205"/>
          </a:xfrm>
        </p:grpSpPr>
        <p:sp>
          <p:nvSpPr>
            <p:cNvPr id="70" name="Google Shape;70;p9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ED784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1" name="Google Shape;71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9"/>
          <p:cNvGrpSpPr/>
          <p:nvPr/>
        </p:nvGrpSpPr>
        <p:grpSpPr>
          <a:xfrm>
            <a:off x="2490504" y="2528964"/>
            <a:ext cx="4162910" cy="2614486"/>
            <a:chOff x="0" y="-47625"/>
            <a:chExt cx="2192852" cy="1377205"/>
          </a:xfrm>
        </p:grpSpPr>
        <p:sp>
          <p:nvSpPr>
            <p:cNvPr id="73" name="Google Shape;73;p9"/>
            <p:cNvSpPr/>
            <p:nvPr/>
          </p:nvSpPr>
          <p:spPr>
            <a:xfrm>
              <a:off x="0" y="0"/>
              <a:ext cx="2192852" cy="1329580"/>
            </a:xfrm>
            <a:custGeom>
              <a:avLst/>
              <a:gdLst/>
              <a:ahLst/>
              <a:cxnLst/>
              <a:rect l="l" t="t" r="r" b="b"/>
              <a:pathLst>
                <a:path w="2192852" h="1329580" extrusionOk="0">
                  <a:moveTo>
                    <a:pt x="0" y="0"/>
                  </a:moveTo>
                  <a:lnTo>
                    <a:pt x="2192852" y="0"/>
                  </a:lnTo>
                  <a:lnTo>
                    <a:pt x="2192852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C8B3E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4" name="Google Shape;74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9"/>
          <p:cNvGrpSpPr/>
          <p:nvPr/>
        </p:nvGrpSpPr>
        <p:grpSpPr>
          <a:xfrm>
            <a:off x="6653496" y="2528964"/>
            <a:ext cx="2490456" cy="2614486"/>
            <a:chOff x="0" y="-47625"/>
            <a:chExt cx="1311871" cy="1377205"/>
          </a:xfrm>
        </p:grpSpPr>
        <p:sp>
          <p:nvSpPr>
            <p:cNvPr id="76" name="Google Shape;76;p9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80AED1"/>
            </a:solidFill>
            <a:ln w="38100" cap="flat" cmpd="sng">
              <a:solidFill>
                <a:srgbClr val="80AED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" name="Google Shape;77;p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8" name="Google Shape;78;p9"/>
          <p:cNvCxnSpPr/>
          <p:nvPr/>
        </p:nvCxnSpPr>
        <p:spPr>
          <a:xfrm>
            <a:off x="0" y="2619375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9"/>
          <p:cNvCxnSpPr/>
          <p:nvPr/>
        </p:nvCxnSpPr>
        <p:spPr>
          <a:xfrm>
            <a:off x="6653496" y="0"/>
            <a:ext cx="0" cy="5330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9"/>
          <p:cNvCxnSpPr/>
          <p:nvPr/>
        </p:nvCxnSpPr>
        <p:spPr>
          <a:xfrm>
            <a:off x="2480979" y="2609850"/>
            <a:ext cx="0" cy="27054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311700" y="1794673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None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Char char="●"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ExtraBold"/>
              <a:buChar char="○"/>
              <a:defRPr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●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○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●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○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Light"/>
              <a:buChar char="■"/>
              <a:defRPr>
                <a:solidFill>
                  <a:schemeClr val="dk2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5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1"/>
          <p:cNvCxnSpPr/>
          <p:nvPr/>
        </p:nvCxnSpPr>
        <p:spPr>
          <a:xfrm>
            <a:off x="-45406" y="18878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1"/>
          <p:cNvCxnSpPr/>
          <p:nvPr/>
        </p:nvCxnSpPr>
        <p:spPr>
          <a:xfrm>
            <a:off x="-141598" y="2573653"/>
            <a:ext cx="95460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" name="Google Shape;91;p11"/>
          <p:cNvCxnSpPr/>
          <p:nvPr/>
        </p:nvCxnSpPr>
        <p:spPr>
          <a:xfrm>
            <a:off x="-45406" y="32594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" name="Google Shape;92;p11"/>
          <p:cNvCxnSpPr/>
          <p:nvPr/>
        </p:nvCxnSpPr>
        <p:spPr>
          <a:xfrm>
            <a:off x="-45406" y="39452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1"/>
          <p:cNvCxnSpPr/>
          <p:nvPr/>
        </p:nvCxnSpPr>
        <p:spPr>
          <a:xfrm>
            <a:off x="-45406" y="12020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" name="Google Shape;94;p11"/>
          <p:cNvGrpSpPr/>
          <p:nvPr/>
        </p:nvGrpSpPr>
        <p:grpSpPr>
          <a:xfrm>
            <a:off x="8101013" y="3845316"/>
            <a:ext cx="1542830" cy="1633383"/>
            <a:chOff x="0" y="-47625"/>
            <a:chExt cx="812700" cy="860400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594548" cy="742558"/>
            </a:xfrm>
            <a:custGeom>
              <a:avLst/>
              <a:gdLst/>
              <a:ahLst/>
              <a:cxnLst/>
              <a:rect l="l" t="t" r="r" b="b"/>
              <a:pathLst>
                <a:path w="594548" h="742558" extrusionOk="0">
                  <a:moveTo>
                    <a:pt x="0" y="0"/>
                  </a:moveTo>
                  <a:lnTo>
                    <a:pt x="594548" y="0"/>
                  </a:lnTo>
                  <a:lnTo>
                    <a:pt x="594548" y="742558"/>
                  </a:lnTo>
                  <a:lnTo>
                    <a:pt x="0" y="742558"/>
                  </a:lnTo>
                  <a:close/>
                </a:path>
              </a:pathLst>
            </a:custGeom>
            <a:solidFill>
              <a:srgbClr val="968B40"/>
            </a:solidFill>
            <a:ln w="38100" cap="flat" cmpd="sng">
              <a:solidFill>
                <a:srgbClr val="F7EFE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>
            <a:off x="4989278" y="-389898"/>
            <a:ext cx="3282231" cy="2864986"/>
            <a:chOff x="0" y="-47625"/>
            <a:chExt cx="1728946" cy="1509158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1728946" cy="1461533"/>
            </a:xfrm>
            <a:custGeom>
              <a:avLst/>
              <a:gdLst/>
              <a:ahLst/>
              <a:cxnLst/>
              <a:rect l="l" t="t" r="r" b="b"/>
              <a:pathLst>
                <a:path w="1728946" h="1461533" extrusionOk="0">
                  <a:moveTo>
                    <a:pt x="0" y="0"/>
                  </a:moveTo>
                  <a:lnTo>
                    <a:pt x="1728946" y="0"/>
                  </a:lnTo>
                  <a:lnTo>
                    <a:pt x="1728946" y="1461533"/>
                  </a:lnTo>
                  <a:lnTo>
                    <a:pt x="0" y="1461533"/>
                  </a:lnTo>
                  <a:close/>
                </a:path>
              </a:pathLst>
            </a:custGeom>
            <a:solidFill>
              <a:srgbClr val="F7EFE2"/>
            </a:solidFill>
            <a:ln w="38100" cap="flat" cmpd="sng">
              <a:solidFill>
                <a:srgbClr val="373F4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1"/>
          <p:cNvSpPr/>
          <p:nvPr/>
        </p:nvSpPr>
        <p:spPr>
          <a:xfrm>
            <a:off x="5003558" y="848282"/>
            <a:ext cx="3254375" cy="325436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0795" r="-20795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1"/>
          <p:cNvGrpSpPr/>
          <p:nvPr/>
        </p:nvGrpSpPr>
        <p:grpSpPr>
          <a:xfrm>
            <a:off x="4998967" y="836369"/>
            <a:ext cx="3262909" cy="3277535"/>
            <a:chOff x="2401" y="0"/>
            <a:chExt cx="809173" cy="812800"/>
          </a:xfrm>
        </p:grpSpPr>
        <p:sp>
          <p:nvSpPr>
            <p:cNvPr id="102" name="Google Shape;102;p11"/>
            <p:cNvSpPr/>
            <p:nvPr/>
          </p:nvSpPr>
          <p:spPr>
            <a:xfrm>
              <a:off x="2401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1"/>
          <p:cNvSpPr txBox="1"/>
          <p:nvPr/>
        </p:nvSpPr>
        <p:spPr>
          <a:xfrm>
            <a:off x="262693" y="1062901"/>
            <a:ext cx="59742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 dirty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</a:t>
            </a:r>
            <a:r>
              <a:rPr lang="es-ES" sz="4500" b="0" i="0" u="none" strike="noStrike" cap="none" dirty="0" smtClean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MOSCU</a:t>
            </a:r>
            <a:endParaRPr sz="700"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 dirty="0" smtClean="0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PICTURES </a:t>
            </a:r>
            <a:r>
              <a:rPr lang="en" sz="4500" b="0" i="0" u="none" strike="noStrike" cap="none" dirty="0" smtClean="0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</a:t>
            </a:r>
            <a:endParaRPr sz="700" dirty="0"/>
          </a:p>
        </p:txBody>
      </p:sp>
      <p:sp>
        <p:nvSpPr>
          <p:cNvPr id="105" name="Google Shape;105;p11"/>
          <p:cNvSpPr txBox="1"/>
          <p:nvPr/>
        </p:nvSpPr>
        <p:spPr>
          <a:xfrm>
            <a:off x="1519996" y="2868733"/>
            <a:ext cx="461537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F7EFE2"/>
                </a:solidFill>
                <a:latin typeface="Poppins Medium"/>
                <a:cs typeface="Poppins Medium"/>
                <a:sym typeface="Poppins Medium"/>
              </a:rPr>
              <a:t>---</a:t>
            </a:r>
            <a:endParaRPr sz="300" dirty="0"/>
          </a:p>
        </p:txBody>
      </p:sp>
      <p:sp>
        <p:nvSpPr>
          <p:cNvPr id="106" name="Google Shape;106;p11"/>
          <p:cNvSpPr txBox="1"/>
          <p:nvPr/>
        </p:nvSpPr>
        <p:spPr>
          <a:xfrm>
            <a:off x="409381" y="3389345"/>
            <a:ext cx="4591881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7EFE2"/>
                </a:solidFill>
                <a:latin typeface="Poppins Medium"/>
                <a:cs typeface="Poppins Medium"/>
                <a:sym typeface="Poppins Medium"/>
              </a:rPr>
              <a:t>---</a:t>
            </a:r>
            <a:endParaRPr sz="300" dirty="0"/>
          </a:p>
        </p:txBody>
      </p:sp>
      <p:grpSp>
        <p:nvGrpSpPr>
          <p:cNvPr id="107" name="Google Shape;107;p11"/>
          <p:cNvGrpSpPr/>
          <p:nvPr/>
        </p:nvGrpSpPr>
        <p:grpSpPr>
          <a:xfrm>
            <a:off x="304800" y="-421884"/>
            <a:ext cx="1543020" cy="1633431"/>
            <a:chOff x="0" y="-47625"/>
            <a:chExt cx="812800" cy="860425"/>
          </a:xfrm>
        </p:grpSpPr>
        <p:sp>
          <p:nvSpPr>
            <p:cNvPr id="108" name="Google Shape;108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F7EFE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9" name="Google Shape;109;p1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1"/>
          <p:cNvSpPr txBox="1"/>
          <p:nvPr/>
        </p:nvSpPr>
        <p:spPr>
          <a:xfrm>
            <a:off x="-778317" y="4485563"/>
            <a:ext cx="64023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 dirty="0" smtClean="0">
                <a:solidFill>
                  <a:srgbClr val="FF805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---</a:t>
            </a:r>
            <a:endParaRPr sz="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0162" y="233289"/>
            <a:ext cx="5798129" cy="4153239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Mejor experiencia para el cliente:</a:t>
            </a:r>
            <a:endParaRPr lang="es-ES" sz="1600" dirty="0">
              <a:latin typeface="Poppins Medium" panose="020B0604020202020204" charset="0"/>
              <a:cs typeface="Poppins Medium" panose="020B0604020202020204" charset="0"/>
            </a:endParaRP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Reservas online: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Permitir que los clientes reserven citas y gestionen sus sesiones fotográficas de forma independiente, las 24 horas del día, los 7 días de la semana.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Galerías en línea: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Compartir galerías de fotos privadas y seguras con los clientes, permitiendo descargas, favoritos y comentarios.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Pruebas y pedidos en línea: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Facilitar a los clientes la compra de impresiones, productos digitales y otros servicios directamente desde tu sitio web.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Comunicación fluida: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Brindar a los clientes un portal para comunicarse contigo, enviar mensajes, solicitar información y resolver dudas.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141028" y="810492"/>
            <a:ext cx="2919846" cy="412519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64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0162" y="233289"/>
            <a:ext cx="5798129" cy="4153239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Mayor visibilidad y promoción:</a:t>
            </a:r>
            <a:endParaRPr lang="es-ES" sz="1600" dirty="0" smtClean="0">
              <a:latin typeface="Poppins Medium" panose="020B0604020202020204" charset="0"/>
              <a:cs typeface="Poppins Medium" panose="020B0604020202020204" charset="0"/>
            </a:endParaRPr>
          </a:p>
          <a:p>
            <a:pPr lvl="0" algn="just"/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Presencia web profesional:</a:t>
            </a:r>
            <a:r>
              <a:rPr lang="es-ES" sz="1600" dirty="0" smtClean="0">
                <a:latin typeface="Poppins Medium" panose="020B0604020202020204" charset="0"/>
                <a:cs typeface="Poppins Medium" panose="020B0604020202020204" charset="0"/>
              </a:rPr>
              <a:t> Un sitio web moderno y atractivo que funciona como escaparate de tu negocio y tu trabajo.</a:t>
            </a:r>
          </a:p>
          <a:p>
            <a:pPr lvl="0" algn="just"/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SEO y marketing online:</a:t>
            </a:r>
            <a:r>
              <a:rPr lang="es-ES" sz="1600" dirty="0" smtClean="0">
                <a:latin typeface="Poppins Medium" panose="020B0604020202020204" charset="0"/>
                <a:cs typeface="Poppins Medium" panose="020B0604020202020204" charset="0"/>
              </a:rPr>
              <a:t> Implementar estrategias de SEO para mejorar el posicionamiento en los motores de búsqueda y atraer tráfico orgánico.</a:t>
            </a:r>
          </a:p>
          <a:p>
            <a:pPr lvl="0" algn="just"/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Integración con redes sociales:</a:t>
            </a:r>
            <a:r>
              <a:rPr lang="es-ES" sz="1600" dirty="0" smtClean="0">
                <a:latin typeface="Poppins Medium" panose="020B0604020202020204" charset="0"/>
                <a:cs typeface="Poppins Medium" panose="020B0604020202020204" charset="0"/>
              </a:rPr>
              <a:t> Compartir fácilmente contenido en redes sociales, promocionar ofertas y conectar con tu público objetivo.</a:t>
            </a:r>
          </a:p>
          <a:p>
            <a:pPr lvl="0" algn="just"/>
            <a:r>
              <a:rPr lang="es-ES" sz="1600" b="1" dirty="0" smtClean="0">
                <a:latin typeface="Poppins Medium" panose="020B0604020202020204" charset="0"/>
                <a:cs typeface="Poppins Medium" panose="020B0604020202020204" charset="0"/>
              </a:rPr>
              <a:t>Análisis de marketing:</a:t>
            </a:r>
            <a:r>
              <a:rPr lang="es-ES" sz="1600" dirty="0" smtClean="0">
                <a:latin typeface="Poppins Medium" panose="020B0604020202020204" charset="0"/>
                <a:cs typeface="Poppins Medium" panose="020B0604020202020204" charset="0"/>
              </a:rPr>
              <a:t> Rastrear el rendimiento de tus campañas de marketing online y optimizarlas para obtener mejores resultados.</a:t>
            </a:r>
          </a:p>
          <a:p>
            <a:pPr marL="114300" indent="0" algn="just">
              <a:buNone/>
            </a:pPr>
            <a:endParaRPr lang="es-ES" sz="105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754091" y="233289"/>
            <a:ext cx="2213263" cy="370721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01436" y="1465118"/>
            <a:ext cx="4281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Poppins Medium" panose="020B0604020202020204" charset="0"/>
                <a:cs typeface="Poppins Medium" panose="020B0604020202020204" charset="0"/>
              </a:rPr>
              <a:t>FASES DE IMPLEMENTACIÓN</a:t>
            </a:r>
            <a:endParaRPr lang="es-ES" sz="3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486400" y="301337"/>
            <a:ext cx="3335482" cy="465512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7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DIAGRAMA DE GANTT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72" y="1017725"/>
            <a:ext cx="5683855" cy="276529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762008" y="166255"/>
            <a:ext cx="1070291" cy="98621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32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DIAGRAMA DE CASO DE USO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489180" y="1462750"/>
            <a:ext cx="8165639" cy="34399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886700" y="294957"/>
            <a:ext cx="945600" cy="8728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93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DIAGRAMA DE SECUENCIA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C:\Users\dell\Downloads\Imagen de WhatsApp 2024-05-30 a las 14.32.35_ccf8e6eb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017725"/>
            <a:ext cx="8520600" cy="404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3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DIAGRAMA DE CLASES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/>
          <p:nvPr/>
        </p:nvPicPr>
        <p:blipFill>
          <a:blip r:embed="rId3"/>
          <a:stretch>
            <a:fillRect/>
          </a:stretch>
        </p:blipFill>
        <p:spPr>
          <a:xfrm>
            <a:off x="311699" y="1017725"/>
            <a:ext cx="8385491" cy="395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7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DIAGRAMA DE FLUJO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C:\Users\dell\Downloads\Imagen de WhatsApp 2024-06-01 a las 16.39.52_94ff311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1017725"/>
            <a:ext cx="8364709" cy="395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77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DIAGRAMA DE ESTADO</a:t>
            </a:r>
            <a:endParaRPr lang="es-ES" dirty="0"/>
          </a:p>
        </p:txBody>
      </p:sp>
      <p:pic>
        <p:nvPicPr>
          <p:cNvPr id="7" name="Imagen 6" descr="C:\Users\dell\Downloads\Imagen de WhatsApp 2024-06-01 a las 17.16.02_b59fb5c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4" y="1017725"/>
            <a:ext cx="8258839" cy="388678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7886700" y="144889"/>
            <a:ext cx="945600" cy="87283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3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8927" y="1569027"/>
            <a:ext cx="3283528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986403" y="1569027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Poppins Medium" panose="020B0604020202020204" charset="0"/>
                <a:cs typeface="Poppins Medium" panose="020B0604020202020204" charset="0"/>
              </a:rPr>
              <a:t>ECONOMÍA</a:t>
            </a:r>
            <a:endParaRPr lang="es-ES" sz="3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8" name="Paralelogramo 7"/>
          <p:cNvSpPr/>
          <p:nvPr/>
        </p:nvSpPr>
        <p:spPr>
          <a:xfrm>
            <a:off x="3883510" y="0"/>
            <a:ext cx="7229140" cy="51435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44" t="209" r="-7886" b="-2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056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/>
          <p:nvPr/>
        </p:nvSpPr>
        <p:spPr>
          <a:xfrm>
            <a:off x="5376910" y="3034596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45" b="-47344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5"/>
          <p:cNvSpPr/>
          <p:nvPr/>
        </p:nvSpPr>
        <p:spPr>
          <a:xfrm>
            <a:off x="7057350" y="983331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24998" b="-24998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5"/>
          <p:cNvSpPr/>
          <p:nvPr/>
        </p:nvSpPr>
        <p:spPr>
          <a:xfrm>
            <a:off x="5376910" y="983331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25045" b="-25045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5"/>
          <p:cNvSpPr/>
          <p:nvPr/>
        </p:nvSpPr>
        <p:spPr>
          <a:xfrm>
            <a:off x="7057350" y="3034596"/>
            <a:ext cx="1158875" cy="115887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1128" r="-2112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5"/>
          <p:cNvGrpSpPr/>
          <p:nvPr/>
        </p:nvGrpSpPr>
        <p:grpSpPr>
          <a:xfrm>
            <a:off x="0" y="-314154"/>
            <a:ext cx="1542830" cy="1633383"/>
            <a:chOff x="0" y="-47625"/>
            <a:chExt cx="812700" cy="860400"/>
          </a:xfrm>
        </p:grpSpPr>
        <p:sp>
          <p:nvSpPr>
            <p:cNvPr id="429" name="Google Shape;429;p25"/>
            <p:cNvSpPr/>
            <p:nvPr/>
          </p:nvSpPr>
          <p:spPr>
            <a:xfrm>
              <a:off x="0" y="0"/>
              <a:ext cx="225181" cy="378755"/>
            </a:xfrm>
            <a:custGeom>
              <a:avLst/>
              <a:gdLst/>
              <a:ahLst/>
              <a:cxnLst/>
              <a:rect l="l" t="t" r="r" b="b"/>
              <a:pathLst>
                <a:path w="225181" h="378755" extrusionOk="0">
                  <a:moveTo>
                    <a:pt x="0" y="0"/>
                  </a:moveTo>
                  <a:lnTo>
                    <a:pt x="225181" y="0"/>
                  </a:lnTo>
                  <a:lnTo>
                    <a:pt x="225181" y="378755"/>
                  </a:lnTo>
                  <a:lnTo>
                    <a:pt x="0" y="378755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430" name="Google Shape;430;p2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25"/>
          <p:cNvGrpSpPr/>
          <p:nvPr/>
        </p:nvGrpSpPr>
        <p:grpSpPr>
          <a:xfrm>
            <a:off x="417967" y="3990815"/>
            <a:ext cx="3752609" cy="1633383"/>
            <a:chOff x="0" y="-47625"/>
            <a:chExt cx="1976722" cy="860400"/>
          </a:xfrm>
        </p:grpSpPr>
        <p:sp>
          <p:nvSpPr>
            <p:cNvPr id="432" name="Google Shape;432;p25"/>
            <p:cNvSpPr/>
            <p:nvPr/>
          </p:nvSpPr>
          <p:spPr>
            <a:xfrm>
              <a:off x="0" y="0"/>
              <a:ext cx="1976722" cy="681993"/>
            </a:xfrm>
            <a:custGeom>
              <a:avLst/>
              <a:gdLst/>
              <a:ahLst/>
              <a:cxnLst/>
              <a:rect l="l" t="t" r="r" b="b"/>
              <a:pathLst>
                <a:path w="1976722" h="681993" extrusionOk="0">
                  <a:moveTo>
                    <a:pt x="0" y="0"/>
                  </a:moveTo>
                  <a:lnTo>
                    <a:pt x="1976722" y="0"/>
                  </a:lnTo>
                  <a:lnTo>
                    <a:pt x="1976722" y="681993"/>
                  </a:lnTo>
                  <a:lnTo>
                    <a:pt x="0" y="681993"/>
                  </a:ln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</p:sp>
        <p:sp>
          <p:nvSpPr>
            <p:cNvPr id="433" name="Google Shape;433;p2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4" name="Google Shape;434;p25"/>
          <p:cNvCxnSpPr/>
          <p:nvPr/>
        </p:nvCxnSpPr>
        <p:spPr>
          <a:xfrm>
            <a:off x="-90812" y="504825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5" name="Google Shape;435;p25"/>
          <p:cNvCxnSpPr/>
          <p:nvPr/>
        </p:nvCxnSpPr>
        <p:spPr>
          <a:xfrm rot="10800000">
            <a:off x="427492" y="-115200"/>
            <a:ext cx="0" cy="52587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6" name="Google Shape;436;p25"/>
          <p:cNvCxnSpPr/>
          <p:nvPr/>
        </p:nvCxnSpPr>
        <p:spPr>
          <a:xfrm rot="10800000">
            <a:off x="4180175" y="4071698"/>
            <a:ext cx="0" cy="12495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7" name="Google Shape;437;p25"/>
          <p:cNvCxnSpPr/>
          <p:nvPr/>
        </p:nvCxnSpPr>
        <p:spPr>
          <a:xfrm>
            <a:off x="417967" y="4071702"/>
            <a:ext cx="37722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38" name="Google Shape;438;p25"/>
          <p:cNvGrpSpPr/>
          <p:nvPr/>
        </p:nvGrpSpPr>
        <p:grpSpPr>
          <a:xfrm>
            <a:off x="5379505" y="983332"/>
            <a:ext cx="1156389" cy="1161572"/>
            <a:chOff x="1813" y="0"/>
            <a:chExt cx="809173" cy="812800"/>
          </a:xfrm>
        </p:grpSpPr>
        <p:sp>
          <p:nvSpPr>
            <p:cNvPr id="439" name="Google Shape;439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1" name="Google Shape;441;p25"/>
          <p:cNvSpPr txBox="1"/>
          <p:nvPr/>
        </p:nvSpPr>
        <p:spPr>
          <a:xfrm>
            <a:off x="5216236" y="4281857"/>
            <a:ext cx="1349012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J. Carlos LOCOJA</a:t>
            </a:r>
            <a:endParaRPr sz="700" dirty="0"/>
          </a:p>
        </p:txBody>
      </p:sp>
      <p:sp>
        <p:nvSpPr>
          <p:cNvPr id="442" name="Google Shape;442;p25"/>
          <p:cNvSpPr txBox="1"/>
          <p:nvPr/>
        </p:nvSpPr>
        <p:spPr>
          <a:xfrm>
            <a:off x="5350248" y="4561900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 smtClean="0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BACK-END</a:t>
            </a:r>
            <a:endParaRPr sz="700" dirty="0"/>
          </a:p>
        </p:txBody>
      </p:sp>
      <p:sp>
        <p:nvSpPr>
          <p:cNvPr id="443" name="Google Shape;443;p25"/>
          <p:cNvSpPr txBox="1"/>
          <p:nvPr/>
        </p:nvSpPr>
        <p:spPr>
          <a:xfrm>
            <a:off x="6954797" y="2199731"/>
            <a:ext cx="136398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J. Alberto MOUKO</a:t>
            </a:r>
            <a:endParaRPr sz="700" dirty="0"/>
          </a:p>
        </p:txBody>
      </p:sp>
      <p:sp>
        <p:nvSpPr>
          <p:cNvPr id="444" name="Google Shape;444;p25"/>
          <p:cNvSpPr txBox="1"/>
          <p:nvPr/>
        </p:nvSpPr>
        <p:spPr>
          <a:xfrm>
            <a:off x="7030688" y="2510635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PRODUCT OWNER</a:t>
            </a:r>
            <a:endParaRPr sz="700" dirty="0"/>
          </a:p>
        </p:txBody>
      </p:sp>
      <p:sp>
        <p:nvSpPr>
          <p:cNvPr id="445" name="Google Shape;445;p25"/>
          <p:cNvSpPr txBox="1"/>
          <p:nvPr/>
        </p:nvSpPr>
        <p:spPr>
          <a:xfrm>
            <a:off x="5350248" y="2230593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" sz="1100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Javier LOSEBA</a:t>
            </a:r>
            <a:endParaRPr sz="700" dirty="0"/>
          </a:p>
        </p:txBody>
      </p:sp>
      <p:sp>
        <p:nvSpPr>
          <p:cNvPr id="446" name="Google Shape;446;p25"/>
          <p:cNvSpPr txBox="1"/>
          <p:nvPr/>
        </p:nvSpPr>
        <p:spPr>
          <a:xfrm>
            <a:off x="5350248" y="2510635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FRONT-END</a:t>
            </a:r>
            <a:endParaRPr sz="700" dirty="0"/>
          </a:p>
        </p:txBody>
      </p:sp>
      <p:sp>
        <p:nvSpPr>
          <p:cNvPr id="447" name="Google Shape;447;p25"/>
          <p:cNvSpPr txBox="1"/>
          <p:nvPr/>
        </p:nvSpPr>
        <p:spPr>
          <a:xfrm>
            <a:off x="7030688" y="4281857"/>
            <a:ext cx="12150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Name</a:t>
            </a:r>
            <a:endParaRPr sz="700"/>
          </a:p>
        </p:txBody>
      </p:sp>
      <p:sp>
        <p:nvSpPr>
          <p:cNvPr id="448" name="Google Shape;448;p25"/>
          <p:cNvSpPr txBox="1"/>
          <p:nvPr/>
        </p:nvSpPr>
        <p:spPr>
          <a:xfrm>
            <a:off x="7030688" y="4561900"/>
            <a:ext cx="1215000" cy="20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smtClean="0">
                <a:solidFill>
                  <a:srgbClr val="424242"/>
                </a:solidFill>
                <a:latin typeface="Catamaran Light"/>
                <a:cs typeface="Catamaran Light"/>
                <a:sym typeface="Catamaran Light"/>
              </a:rPr>
              <a:t>DATA BASE</a:t>
            </a:r>
            <a:endParaRPr sz="700" dirty="0"/>
          </a:p>
        </p:txBody>
      </p:sp>
      <p:sp>
        <p:nvSpPr>
          <p:cNvPr id="449" name="Google Shape;449;p25"/>
          <p:cNvSpPr txBox="1"/>
          <p:nvPr/>
        </p:nvSpPr>
        <p:spPr>
          <a:xfrm>
            <a:off x="634691" y="536406"/>
            <a:ext cx="41019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b="0" i="0" u="none" strike="noStrike" cap="none" dirty="0" smtClean="0">
                <a:solidFill>
                  <a:srgbClr val="968B4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Miembros del equipo de trabajo</a:t>
            </a:r>
            <a:endParaRPr sz="700" dirty="0"/>
          </a:p>
        </p:txBody>
      </p:sp>
      <p:grpSp>
        <p:nvGrpSpPr>
          <p:cNvPr id="450" name="Google Shape;450;p25"/>
          <p:cNvGrpSpPr/>
          <p:nvPr/>
        </p:nvGrpSpPr>
        <p:grpSpPr>
          <a:xfrm>
            <a:off x="7059941" y="983332"/>
            <a:ext cx="1156389" cy="1161572"/>
            <a:chOff x="1813" y="0"/>
            <a:chExt cx="809173" cy="812800"/>
          </a:xfrm>
        </p:grpSpPr>
        <p:sp>
          <p:nvSpPr>
            <p:cNvPr id="451" name="Google Shape;451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" name="Google Shape;453;p25"/>
          <p:cNvGrpSpPr/>
          <p:nvPr/>
        </p:nvGrpSpPr>
        <p:grpSpPr>
          <a:xfrm>
            <a:off x="5379505" y="3034596"/>
            <a:ext cx="1156389" cy="1161572"/>
            <a:chOff x="1813" y="0"/>
            <a:chExt cx="809173" cy="812800"/>
          </a:xfrm>
        </p:grpSpPr>
        <p:sp>
          <p:nvSpPr>
            <p:cNvPr id="454" name="Google Shape;454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6" name="Google Shape;456;p25"/>
          <p:cNvGrpSpPr/>
          <p:nvPr/>
        </p:nvGrpSpPr>
        <p:grpSpPr>
          <a:xfrm>
            <a:off x="7059941" y="3034596"/>
            <a:ext cx="1156389" cy="1161572"/>
            <a:chOff x="1813" y="0"/>
            <a:chExt cx="809173" cy="812800"/>
          </a:xfrm>
        </p:grpSpPr>
        <p:sp>
          <p:nvSpPr>
            <p:cNvPr id="457" name="Google Shape;457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PRESUPUESTO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87362"/>
              </p:ext>
            </p:extLst>
          </p:nvPr>
        </p:nvGraphicFramePr>
        <p:xfrm>
          <a:off x="1524000" y="1048314"/>
          <a:ext cx="6096000" cy="296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746834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180120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CONCEPTO</a:t>
                      </a:r>
                      <a:endParaRPr lang="es-ES" sz="1600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IMPORTE</a:t>
                      </a:r>
                      <a:endParaRPr lang="es-ES" sz="1600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372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Nombre de dominio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10.000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163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Alojamiento web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70.000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30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Secretaria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200.000</a:t>
                      </a:r>
                      <a:r>
                        <a:rPr lang="es-ES" baseline="0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780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Marketing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200.000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0018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Equipos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1.000.000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73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Imprevistos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500.000 XFA</a:t>
                      </a:r>
                      <a:endParaRPr lang="es-ES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675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TOTAL</a:t>
                      </a:r>
                      <a:endParaRPr lang="es-ES" sz="1600" b="1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 smtClean="0">
                          <a:latin typeface="Poppins Medium" panose="020B0604020202020204" charset="0"/>
                          <a:cs typeface="Poppins Medium" panose="020B0604020202020204" charset="0"/>
                        </a:rPr>
                        <a:t>1. 980. 000 XFA</a:t>
                      </a:r>
                      <a:endParaRPr lang="es-ES" sz="1600" b="1" dirty="0">
                        <a:latin typeface="Poppins Medium" panose="020B0604020202020204" charset="0"/>
                        <a:cs typeface="Poppins Medium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633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2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9"/>
          <p:cNvGrpSpPr/>
          <p:nvPr/>
        </p:nvGrpSpPr>
        <p:grpSpPr>
          <a:xfrm>
            <a:off x="-57685" y="-116465"/>
            <a:ext cx="5338382" cy="1633383"/>
            <a:chOff x="0" y="-47625"/>
            <a:chExt cx="2812043" cy="860400"/>
          </a:xfrm>
        </p:grpSpPr>
        <p:sp>
          <p:nvSpPr>
            <p:cNvPr id="274" name="Google Shape;274;p19"/>
            <p:cNvSpPr/>
            <p:nvPr/>
          </p:nvSpPr>
          <p:spPr>
            <a:xfrm>
              <a:off x="0" y="0"/>
              <a:ext cx="2812043" cy="635363"/>
            </a:xfrm>
            <a:custGeom>
              <a:avLst/>
              <a:gdLst/>
              <a:ahLst/>
              <a:cxnLst/>
              <a:rect l="l" t="t" r="r" b="b"/>
              <a:pathLst>
                <a:path w="2812043" h="635363" extrusionOk="0">
                  <a:moveTo>
                    <a:pt x="0" y="0"/>
                  </a:moveTo>
                  <a:lnTo>
                    <a:pt x="2812043" y="0"/>
                  </a:lnTo>
                  <a:lnTo>
                    <a:pt x="2812043" y="635363"/>
                  </a:lnTo>
                  <a:lnTo>
                    <a:pt x="0" y="635363"/>
                  </a:lnTo>
                  <a:close/>
                </a:path>
              </a:pathLst>
            </a:custGeom>
            <a:solidFill>
              <a:srgbClr val="C8B3E1"/>
            </a:solidFill>
            <a:ln>
              <a:noFill/>
            </a:ln>
          </p:spPr>
        </p:sp>
        <p:sp>
          <p:nvSpPr>
            <p:cNvPr id="275" name="Google Shape;275;p1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9"/>
          <p:cNvGrpSpPr/>
          <p:nvPr/>
        </p:nvGrpSpPr>
        <p:grpSpPr>
          <a:xfrm>
            <a:off x="-57686" y="1631886"/>
            <a:ext cx="1542830" cy="3613031"/>
            <a:chOff x="0" y="-47625"/>
            <a:chExt cx="812700" cy="1903198"/>
          </a:xfrm>
        </p:grpSpPr>
        <p:sp>
          <p:nvSpPr>
            <p:cNvPr id="277" name="Google Shape;277;p19"/>
            <p:cNvSpPr/>
            <p:nvPr/>
          </p:nvSpPr>
          <p:spPr>
            <a:xfrm>
              <a:off x="0" y="0"/>
              <a:ext cx="161261" cy="1855573"/>
            </a:xfrm>
            <a:custGeom>
              <a:avLst/>
              <a:gdLst/>
              <a:ahLst/>
              <a:cxnLst/>
              <a:rect l="l" t="t" r="r" b="b"/>
              <a:pathLst>
                <a:path w="161261" h="1855573" extrusionOk="0">
                  <a:moveTo>
                    <a:pt x="0" y="0"/>
                  </a:moveTo>
                  <a:lnTo>
                    <a:pt x="161261" y="0"/>
                  </a:lnTo>
                  <a:lnTo>
                    <a:pt x="161261" y="1855573"/>
                  </a:lnTo>
                  <a:lnTo>
                    <a:pt x="0" y="1855573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278" name="Google Shape;278;p1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9"/>
          <p:cNvGrpSpPr/>
          <p:nvPr/>
        </p:nvGrpSpPr>
        <p:grpSpPr>
          <a:xfrm>
            <a:off x="5290327" y="1089731"/>
            <a:ext cx="3927812" cy="1633383"/>
            <a:chOff x="0" y="-47625"/>
            <a:chExt cx="2069012" cy="860400"/>
          </a:xfrm>
        </p:grpSpPr>
        <p:sp>
          <p:nvSpPr>
            <p:cNvPr id="280" name="Google Shape;280;p19"/>
            <p:cNvSpPr/>
            <p:nvPr/>
          </p:nvSpPr>
          <p:spPr>
            <a:xfrm>
              <a:off x="0" y="0"/>
              <a:ext cx="2069012" cy="290597"/>
            </a:xfrm>
            <a:custGeom>
              <a:avLst/>
              <a:gdLst/>
              <a:ahLst/>
              <a:cxnLst/>
              <a:rect l="l" t="t" r="r" b="b"/>
              <a:pathLst>
                <a:path w="2069012" h="290597" extrusionOk="0">
                  <a:moveTo>
                    <a:pt x="0" y="0"/>
                  </a:moveTo>
                  <a:lnTo>
                    <a:pt x="2069012" y="0"/>
                  </a:lnTo>
                  <a:lnTo>
                    <a:pt x="2069012" y="290597"/>
                  </a:lnTo>
                  <a:lnTo>
                    <a:pt x="0" y="290597"/>
                  </a:lnTo>
                  <a:close/>
                </a:path>
              </a:pathLst>
            </a:custGeom>
            <a:solidFill>
              <a:srgbClr val="97D5FF"/>
            </a:solidFill>
            <a:ln>
              <a:noFill/>
            </a:ln>
          </p:spPr>
        </p:sp>
        <p:sp>
          <p:nvSpPr>
            <p:cNvPr id="281" name="Google Shape;281;p1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2" name="Google Shape;282;p19"/>
          <p:cNvCxnSpPr/>
          <p:nvPr/>
        </p:nvCxnSpPr>
        <p:spPr>
          <a:xfrm>
            <a:off x="-90812" y="1731822"/>
            <a:ext cx="9309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283;p19"/>
          <p:cNvCxnSpPr/>
          <p:nvPr/>
        </p:nvCxnSpPr>
        <p:spPr>
          <a:xfrm>
            <a:off x="-90812" y="1179372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19"/>
          <p:cNvCxnSpPr/>
          <p:nvPr/>
        </p:nvCxnSpPr>
        <p:spPr>
          <a:xfrm rot="10800000">
            <a:off x="5280802" y="-221582"/>
            <a:ext cx="0" cy="55119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" name="Google Shape;285;p19"/>
          <p:cNvCxnSpPr/>
          <p:nvPr/>
        </p:nvCxnSpPr>
        <p:spPr>
          <a:xfrm rot="10800000">
            <a:off x="2769393" y="1737427"/>
            <a:ext cx="0" cy="35475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" name="Google Shape;286;p19"/>
          <p:cNvCxnSpPr/>
          <p:nvPr/>
        </p:nvCxnSpPr>
        <p:spPr>
          <a:xfrm rot="10800000">
            <a:off x="257983" y="1180287"/>
            <a:ext cx="0" cy="3986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7" name="Google Shape;28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6143" y="2480450"/>
            <a:ext cx="1968201" cy="1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9"/>
          <p:cNvSpPr txBox="1"/>
          <p:nvPr/>
        </p:nvSpPr>
        <p:spPr>
          <a:xfrm>
            <a:off x="545999" y="2552700"/>
            <a:ext cx="19353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 One</a:t>
            </a:r>
            <a:endParaRPr sz="700"/>
          </a:p>
        </p:txBody>
      </p:sp>
      <p:sp>
        <p:nvSpPr>
          <p:cNvPr id="289" name="Google Shape;289;p19"/>
          <p:cNvSpPr txBox="1"/>
          <p:nvPr/>
        </p:nvSpPr>
        <p:spPr>
          <a:xfrm>
            <a:off x="545999" y="3870701"/>
            <a:ext cx="19353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 Three</a:t>
            </a:r>
            <a:endParaRPr sz="700"/>
          </a:p>
        </p:txBody>
      </p:sp>
      <p:sp>
        <p:nvSpPr>
          <p:cNvPr id="290" name="Google Shape;290;p19"/>
          <p:cNvSpPr txBox="1"/>
          <p:nvPr/>
        </p:nvSpPr>
        <p:spPr>
          <a:xfrm>
            <a:off x="652752" y="2912528"/>
            <a:ext cx="1722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Elaborate on what you want to discuss. </a:t>
            </a:r>
            <a:endParaRPr sz="700"/>
          </a:p>
        </p:txBody>
      </p:sp>
      <p:sp>
        <p:nvSpPr>
          <p:cNvPr id="291" name="Google Shape;291;p19"/>
          <p:cNvSpPr txBox="1"/>
          <p:nvPr/>
        </p:nvSpPr>
        <p:spPr>
          <a:xfrm>
            <a:off x="652752" y="4230529"/>
            <a:ext cx="17220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Elaborate on what you want to discuss. </a:t>
            </a:r>
            <a:endParaRPr sz="700"/>
          </a:p>
        </p:txBody>
      </p:sp>
      <p:sp>
        <p:nvSpPr>
          <p:cNvPr id="292" name="Google Shape;292;p19"/>
          <p:cNvSpPr txBox="1"/>
          <p:nvPr/>
        </p:nvSpPr>
        <p:spPr>
          <a:xfrm>
            <a:off x="3016909" y="2552700"/>
            <a:ext cx="20163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 Two</a:t>
            </a:r>
            <a:endParaRPr sz="700"/>
          </a:p>
        </p:txBody>
      </p:sp>
      <p:sp>
        <p:nvSpPr>
          <p:cNvPr id="293" name="Google Shape;293;p19"/>
          <p:cNvSpPr txBox="1"/>
          <p:nvPr/>
        </p:nvSpPr>
        <p:spPr>
          <a:xfrm>
            <a:off x="3016909" y="3870701"/>
            <a:ext cx="20163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Service Four</a:t>
            </a:r>
            <a:endParaRPr sz="700"/>
          </a:p>
        </p:txBody>
      </p:sp>
      <p:sp>
        <p:nvSpPr>
          <p:cNvPr id="294" name="Google Shape;294;p19"/>
          <p:cNvSpPr txBox="1"/>
          <p:nvPr/>
        </p:nvSpPr>
        <p:spPr>
          <a:xfrm>
            <a:off x="3144752" y="2912528"/>
            <a:ext cx="17607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Elaborate on what you want to discuss. </a:t>
            </a:r>
            <a:endParaRPr sz="700"/>
          </a:p>
        </p:txBody>
      </p:sp>
      <p:sp>
        <p:nvSpPr>
          <p:cNvPr id="295" name="Google Shape;295;p19"/>
          <p:cNvSpPr txBox="1"/>
          <p:nvPr/>
        </p:nvSpPr>
        <p:spPr>
          <a:xfrm>
            <a:off x="3149514" y="4230529"/>
            <a:ext cx="17607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Elaborate on what you want to discuss. </a:t>
            </a:r>
            <a:endParaRPr sz="700"/>
          </a:p>
        </p:txBody>
      </p:sp>
      <p:sp>
        <p:nvSpPr>
          <p:cNvPr id="296" name="Google Shape;296;p19"/>
          <p:cNvSpPr txBox="1"/>
          <p:nvPr/>
        </p:nvSpPr>
        <p:spPr>
          <a:xfrm>
            <a:off x="1003418" y="1141272"/>
            <a:ext cx="3531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Services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3E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21"/>
          <p:cNvGrpSpPr/>
          <p:nvPr/>
        </p:nvGrpSpPr>
        <p:grpSpPr>
          <a:xfrm>
            <a:off x="-83300" y="1456789"/>
            <a:ext cx="9291193" cy="1633383"/>
            <a:chOff x="0" y="-47625"/>
            <a:chExt cx="4894223" cy="860400"/>
          </a:xfrm>
        </p:grpSpPr>
        <p:sp>
          <p:nvSpPr>
            <p:cNvPr id="317" name="Google Shape;317;p21"/>
            <p:cNvSpPr/>
            <p:nvPr/>
          </p:nvSpPr>
          <p:spPr>
            <a:xfrm>
              <a:off x="0" y="0"/>
              <a:ext cx="4894223" cy="424501"/>
            </a:xfrm>
            <a:custGeom>
              <a:avLst/>
              <a:gdLst/>
              <a:ahLst/>
              <a:cxnLst/>
              <a:rect l="l" t="t" r="r" b="b"/>
              <a:pathLst>
                <a:path w="4894223" h="424501" extrusionOk="0">
                  <a:moveTo>
                    <a:pt x="0" y="0"/>
                  </a:moveTo>
                  <a:lnTo>
                    <a:pt x="4894223" y="0"/>
                  </a:lnTo>
                  <a:lnTo>
                    <a:pt x="4894223" y="424501"/>
                  </a:lnTo>
                  <a:lnTo>
                    <a:pt x="0" y="424501"/>
                  </a:ln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</p:sp>
        <p:sp>
          <p:nvSpPr>
            <p:cNvPr id="318" name="Google Shape;318;p2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21"/>
          <p:cNvSpPr txBox="1"/>
          <p:nvPr/>
        </p:nvSpPr>
        <p:spPr>
          <a:xfrm>
            <a:off x="2101850" y="546623"/>
            <a:ext cx="1611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STRENGTHS</a:t>
            </a:r>
            <a:endParaRPr sz="700"/>
          </a:p>
        </p:txBody>
      </p:sp>
      <p:sp>
        <p:nvSpPr>
          <p:cNvPr id="320" name="Google Shape;320;p21"/>
          <p:cNvSpPr txBox="1"/>
          <p:nvPr/>
        </p:nvSpPr>
        <p:spPr>
          <a:xfrm>
            <a:off x="1752753" y="1674715"/>
            <a:ext cx="23094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are you doing well?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sets you apart?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are your good qualities?</a:t>
            </a:r>
            <a:endParaRPr sz="700"/>
          </a:p>
        </p:txBody>
      </p:sp>
      <p:sp>
        <p:nvSpPr>
          <p:cNvPr id="321" name="Google Shape;321;p21"/>
          <p:cNvSpPr txBox="1"/>
          <p:nvPr/>
        </p:nvSpPr>
        <p:spPr>
          <a:xfrm>
            <a:off x="2692587" y="812284"/>
            <a:ext cx="214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</a:t>
            </a:r>
            <a:endParaRPr sz="700"/>
          </a:p>
        </p:txBody>
      </p:sp>
      <p:sp>
        <p:nvSpPr>
          <p:cNvPr id="322" name="Google Shape;322;p21"/>
          <p:cNvSpPr txBox="1"/>
          <p:nvPr/>
        </p:nvSpPr>
        <p:spPr>
          <a:xfrm>
            <a:off x="1846900" y="2829296"/>
            <a:ext cx="2121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OPPORTUNITIES</a:t>
            </a:r>
            <a:endParaRPr sz="700"/>
          </a:p>
        </p:txBody>
      </p:sp>
      <p:grpSp>
        <p:nvGrpSpPr>
          <p:cNvPr id="323" name="Google Shape;323;p21"/>
          <p:cNvGrpSpPr/>
          <p:nvPr/>
        </p:nvGrpSpPr>
        <p:grpSpPr>
          <a:xfrm>
            <a:off x="-83300" y="3719121"/>
            <a:ext cx="9291193" cy="1633383"/>
            <a:chOff x="0" y="-47625"/>
            <a:chExt cx="4894223" cy="860400"/>
          </a:xfrm>
        </p:grpSpPr>
        <p:sp>
          <p:nvSpPr>
            <p:cNvPr id="324" name="Google Shape;324;p21"/>
            <p:cNvSpPr/>
            <p:nvPr/>
          </p:nvSpPr>
          <p:spPr>
            <a:xfrm>
              <a:off x="0" y="0"/>
              <a:ext cx="4894223" cy="424501"/>
            </a:xfrm>
            <a:custGeom>
              <a:avLst/>
              <a:gdLst/>
              <a:ahLst/>
              <a:cxnLst/>
              <a:rect l="l" t="t" r="r" b="b"/>
              <a:pathLst>
                <a:path w="4894223" h="424501" extrusionOk="0">
                  <a:moveTo>
                    <a:pt x="0" y="0"/>
                  </a:moveTo>
                  <a:lnTo>
                    <a:pt x="4894223" y="0"/>
                  </a:lnTo>
                  <a:lnTo>
                    <a:pt x="4894223" y="424501"/>
                  </a:lnTo>
                  <a:lnTo>
                    <a:pt x="0" y="424501"/>
                  </a:ln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</p:sp>
        <p:sp>
          <p:nvSpPr>
            <p:cNvPr id="325" name="Google Shape;325;p2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1"/>
          <p:cNvSpPr txBox="1"/>
          <p:nvPr/>
        </p:nvSpPr>
        <p:spPr>
          <a:xfrm>
            <a:off x="1721772" y="3937046"/>
            <a:ext cx="23715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are your goals?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Are demands shifting?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How can it be improved?</a:t>
            </a:r>
            <a:endParaRPr sz="700"/>
          </a:p>
        </p:txBody>
      </p:sp>
      <p:sp>
        <p:nvSpPr>
          <p:cNvPr id="327" name="Google Shape;327;p21"/>
          <p:cNvSpPr txBox="1"/>
          <p:nvPr/>
        </p:nvSpPr>
        <p:spPr>
          <a:xfrm>
            <a:off x="2692587" y="3064802"/>
            <a:ext cx="214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</a:t>
            </a:r>
            <a:endParaRPr sz="700"/>
          </a:p>
        </p:txBody>
      </p:sp>
      <p:sp>
        <p:nvSpPr>
          <p:cNvPr id="328" name="Google Shape;328;p21"/>
          <p:cNvSpPr txBox="1"/>
          <p:nvPr/>
        </p:nvSpPr>
        <p:spPr>
          <a:xfrm>
            <a:off x="5235537" y="546623"/>
            <a:ext cx="1856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WEAKNESSES</a:t>
            </a:r>
            <a:endParaRPr sz="700"/>
          </a:p>
        </p:txBody>
      </p:sp>
      <p:sp>
        <p:nvSpPr>
          <p:cNvPr id="329" name="Google Shape;329;p21"/>
          <p:cNvSpPr txBox="1"/>
          <p:nvPr/>
        </p:nvSpPr>
        <p:spPr>
          <a:xfrm>
            <a:off x="4905415" y="1674715"/>
            <a:ext cx="25167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Where do you need to improve?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Are resources adequate?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do others do better than you?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F7EFE2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5865859" y="812284"/>
            <a:ext cx="214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</a:t>
            </a:r>
            <a:endParaRPr sz="700"/>
          </a:p>
        </p:txBody>
      </p:sp>
      <p:sp>
        <p:nvSpPr>
          <p:cNvPr id="331" name="Google Shape;331;p21"/>
          <p:cNvSpPr txBox="1"/>
          <p:nvPr/>
        </p:nvSpPr>
        <p:spPr>
          <a:xfrm>
            <a:off x="5391522" y="2829296"/>
            <a:ext cx="1544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THREATS</a:t>
            </a:r>
            <a:endParaRPr sz="700"/>
          </a:p>
        </p:txBody>
      </p:sp>
      <p:sp>
        <p:nvSpPr>
          <p:cNvPr id="332" name="Google Shape;332;p21"/>
          <p:cNvSpPr txBox="1"/>
          <p:nvPr/>
        </p:nvSpPr>
        <p:spPr>
          <a:xfrm>
            <a:off x="4985400" y="3937046"/>
            <a:ext cx="23568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are the blockers you're facing?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What are factors outside of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your control?</a:t>
            </a:r>
            <a:endParaRPr sz="700"/>
          </a:p>
        </p:txBody>
      </p:sp>
      <p:sp>
        <p:nvSpPr>
          <p:cNvPr id="333" name="Google Shape;333;p21"/>
          <p:cNvSpPr txBox="1"/>
          <p:nvPr/>
        </p:nvSpPr>
        <p:spPr>
          <a:xfrm>
            <a:off x="6008734" y="3064802"/>
            <a:ext cx="2148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</a:t>
            </a:r>
            <a:endParaRPr sz="700"/>
          </a:p>
        </p:txBody>
      </p:sp>
      <p:cxnSp>
        <p:nvCxnSpPr>
          <p:cNvPr id="334" name="Google Shape;334;p21"/>
          <p:cNvCxnSpPr/>
          <p:nvPr/>
        </p:nvCxnSpPr>
        <p:spPr>
          <a:xfrm>
            <a:off x="-152886" y="1547201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21"/>
          <p:cNvCxnSpPr/>
          <p:nvPr/>
        </p:nvCxnSpPr>
        <p:spPr>
          <a:xfrm>
            <a:off x="-152886" y="3800008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21"/>
          <p:cNvCxnSpPr/>
          <p:nvPr/>
        </p:nvCxnSpPr>
        <p:spPr>
          <a:xfrm>
            <a:off x="4572000" y="-2002106"/>
            <a:ext cx="0" cy="94497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21"/>
          <p:cNvCxnSpPr/>
          <p:nvPr/>
        </p:nvCxnSpPr>
        <p:spPr>
          <a:xfrm>
            <a:off x="-149180" y="2343565"/>
            <a:ext cx="10301400" cy="96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" name="Google Shape;338;p21"/>
          <p:cNvCxnSpPr/>
          <p:nvPr/>
        </p:nvCxnSpPr>
        <p:spPr>
          <a:xfrm rot="10800000" flipH="1">
            <a:off x="-720796" y="4605821"/>
            <a:ext cx="10010400" cy="96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22"/>
          <p:cNvGrpSpPr/>
          <p:nvPr/>
        </p:nvGrpSpPr>
        <p:grpSpPr>
          <a:xfrm>
            <a:off x="930080" y="2334128"/>
            <a:ext cx="1877916" cy="2826771"/>
            <a:chOff x="0" y="-47625"/>
            <a:chExt cx="989210" cy="1489028"/>
          </a:xfrm>
        </p:grpSpPr>
        <p:sp>
          <p:nvSpPr>
            <p:cNvPr id="344" name="Google Shape;344;p22"/>
            <p:cNvSpPr/>
            <p:nvPr/>
          </p:nvSpPr>
          <p:spPr>
            <a:xfrm>
              <a:off x="0" y="0"/>
              <a:ext cx="989210" cy="1441403"/>
            </a:xfrm>
            <a:custGeom>
              <a:avLst/>
              <a:gdLst/>
              <a:ahLst/>
              <a:cxnLst/>
              <a:rect l="l" t="t" r="r" b="b"/>
              <a:pathLst>
                <a:path w="989210" h="1441403" extrusionOk="0">
                  <a:moveTo>
                    <a:pt x="0" y="0"/>
                  </a:moveTo>
                  <a:lnTo>
                    <a:pt x="989210" y="0"/>
                  </a:lnTo>
                  <a:lnTo>
                    <a:pt x="989210" y="1441403"/>
                  </a:lnTo>
                  <a:lnTo>
                    <a:pt x="0" y="1441403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345" name="Google Shape;345;p22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46" name="Google Shape;346;p22"/>
          <p:cNvCxnSpPr/>
          <p:nvPr/>
        </p:nvCxnSpPr>
        <p:spPr>
          <a:xfrm>
            <a:off x="1099750" y="2506469"/>
            <a:ext cx="1538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47" name="Google Shape;347;p22"/>
          <p:cNvGrpSpPr/>
          <p:nvPr/>
        </p:nvGrpSpPr>
        <p:grpSpPr>
          <a:xfrm>
            <a:off x="6335967" y="2334128"/>
            <a:ext cx="1877916" cy="2826771"/>
            <a:chOff x="0" y="-47625"/>
            <a:chExt cx="989210" cy="1489028"/>
          </a:xfrm>
        </p:grpSpPr>
        <p:sp>
          <p:nvSpPr>
            <p:cNvPr id="348" name="Google Shape;348;p22"/>
            <p:cNvSpPr/>
            <p:nvPr/>
          </p:nvSpPr>
          <p:spPr>
            <a:xfrm>
              <a:off x="0" y="0"/>
              <a:ext cx="989210" cy="1441403"/>
            </a:xfrm>
            <a:custGeom>
              <a:avLst/>
              <a:gdLst/>
              <a:ahLst/>
              <a:cxnLst/>
              <a:rect l="l" t="t" r="r" b="b"/>
              <a:pathLst>
                <a:path w="989210" h="1441403" extrusionOk="0">
                  <a:moveTo>
                    <a:pt x="0" y="0"/>
                  </a:moveTo>
                  <a:lnTo>
                    <a:pt x="989210" y="0"/>
                  </a:lnTo>
                  <a:lnTo>
                    <a:pt x="989210" y="1441403"/>
                  </a:lnTo>
                  <a:lnTo>
                    <a:pt x="0" y="1441403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349" name="Google Shape;349;p22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0" name="Google Shape;350;p22"/>
          <p:cNvCxnSpPr/>
          <p:nvPr/>
        </p:nvCxnSpPr>
        <p:spPr>
          <a:xfrm>
            <a:off x="6505638" y="2506469"/>
            <a:ext cx="1538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1" name="Google Shape;351;p22"/>
          <p:cNvCxnSpPr/>
          <p:nvPr/>
        </p:nvCxnSpPr>
        <p:spPr>
          <a:xfrm>
            <a:off x="1099750" y="2953126"/>
            <a:ext cx="1538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2" name="Google Shape;352;p22"/>
          <p:cNvCxnSpPr/>
          <p:nvPr/>
        </p:nvCxnSpPr>
        <p:spPr>
          <a:xfrm>
            <a:off x="6505638" y="2953126"/>
            <a:ext cx="1538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3" name="Google Shape;353;p22"/>
          <p:cNvGrpSpPr/>
          <p:nvPr/>
        </p:nvGrpSpPr>
        <p:grpSpPr>
          <a:xfrm>
            <a:off x="3633024" y="2334128"/>
            <a:ext cx="1877916" cy="2826771"/>
            <a:chOff x="0" y="-47625"/>
            <a:chExt cx="989210" cy="1489028"/>
          </a:xfrm>
        </p:grpSpPr>
        <p:sp>
          <p:nvSpPr>
            <p:cNvPr id="354" name="Google Shape;354;p22"/>
            <p:cNvSpPr/>
            <p:nvPr/>
          </p:nvSpPr>
          <p:spPr>
            <a:xfrm>
              <a:off x="0" y="0"/>
              <a:ext cx="989210" cy="1441403"/>
            </a:xfrm>
            <a:custGeom>
              <a:avLst/>
              <a:gdLst/>
              <a:ahLst/>
              <a:cxnLst/>
              <a:rect l="l" t="t" r="r" b="b"/>
              <a:pathLst>
                <a:path w="989210" h="1441403" extrusionOk="0">
                  <a:moveTo>
                    <a:pt x="0" y="0"/>
                  </a:moveTo>
                  <a:lnTo>
                    <a:pt x="989210" y="0"/>
                  </a:lnTo>
                  <a:lnTo>
                    <a:pt x="989210" y="1441403"/>
                  </a:lnTo>
                  <a:lnTo>
                    <a:pt x="0" y="1441403"/>
                  </a:ln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</p:sp>
        <p:sp>
          <p:nvSpPr>
            <p:cNvPr id="355" name="Google Shape;355;p22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56" name="Google Shape;356;p22"/>
          <p:cNvCxnSpPr/>
          <p:nvPr/>
        </p:nvCxnSpPr>
        <p:spPr>
          <a:xfrm>
            <a:off x="3802694" y="2506469"/>
            <a:ext cx="1538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22"/>
          <p:cNvCxnSpPr/>
          <p:nvPr/>
        </p:nvCxnSpPr>
        <p:spPr>
          <a:xfrm>
            <a:off x="3802694" y="2953126"/>
            <a:ext cx="1538700" cy="0"/>
          </a:xfrm>
          <a:prstGeom prst="straightConnector1">
            <a:avLst/>
          </a:prstGeom>
          <a:noFill/>
          <a:ln w="38100" cap="flat" cmpd="sng">
            <a:solidFill>
              <a:srgbClr val="F7EFE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8" name="Google Shape;358;p22"/>
          <p:cNvSpPr txBox="1"/>
          <p:nvPr/>
        </p:nvSpPr>
        <p:spPr>
          <a:xfrm>
            <a:off x="1042538" y="2581607"/>
            <a:ext cx="1653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MONTHLY</a:t>
            </a:r>
            <a:endParaRPr sz="700"/>
          </a:p>
        </p:txBody>
      </p:sp>
      <p:sp>
        <p:nvSpPr>
          <p:cNvPr id="359" name="Google Shape;359;p22"/>
          <p:cNvSpPr txBox="1"/>
          <p:nvPr/>
        </p:nvSpPr>
        <p:spPr>
          <a:xfrm>
            <a:off x="1042538" y="1595770"/>
            <a:ext cx="1653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20$</a:t>
            </a:r>
            <a:endParaRPr sz="700"/>
          </a:p>
        </p:txBody>
      </p:sp>
      <p:sp>
        <p:nvSpPr>
          <p:cNvPr id="360" name="Google Shape;360;p22"/>
          <p:cNvSpPr txBox="1"/>
          <p:nvPr/>
        </p:nvSpPr>
        <p:spPr>
          <a:xfrm>
            <a:off x="1042538" y="3029326"/>
            <a:ext cx="16530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61" name="Google Shape;361;p22"/>
          <p:cNvSpPr txBox="1"/>
          <p:nvPr/>
        </p:nvSpPr>
        <p:spPr>
          <a:xfrm>
            <a:off x="1042538" y="3282239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62" name="Google Shape;362;p22"/>
          <p:cNvSpPr txBox="1"/>
          <p:nvPr/>
        </p:nvSpPr>
        <p:spPr>
          <a:xfrm>
            <a:off x="6448426" y="2576845"/>
            <a:ext cx="1653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YEARLY</a:t>
            </a:r>
            <a:endParaRPr sz="700"/>
          </a:p>
        </p:txBody>
      </p:sp>
      <p:sp>
        <p:nvSpPr>
          <p:cNvPr id="363" name="Google Shape;363;p22"/>
          <p:cNvSpPr txBox="1"/>
          <p:nvPr/>
        </p:nvSpPr>
        <p:spPr>
          <a:xfrm>
            <a:off x="6448426" y="1595770"/>
            <a:ext cx="1653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300$</a:t>
            </a:r>
            <a:endParaRPr sz="700"/>
          </a:p>
        </p:txBody>
      </p:sp>
      <p:sp>
        <p:nvSpPr>
          <p:cNvPr id="364" name="Google Shape;364;p22"/>
          <p:cNvSpPr txBox="1"/>
          <p:nvPr/>
        </p:nvSpPr>
        <p:spPr>
          <a:xfrm>
            <a:off x="6448426" y="3024563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65" name="Google Shape;365;p22"/>
          <p:cNvSpPr txBox="1"/>
          <p:nvPr/>
        </p:nvSpPr>
        <p:spPr>
          <a:xfrm>
            <a:off x="6448426" y="3282239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66" name="Google Shape;366;p22"/>
          <p:cNvSpPr txBox="1"/>
          <p:nvPr/>
        </p:nvSpPr>
        <p:spPr>
          <a:xfrm>
            <a:off x="6448426" y="3802238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67" name="Google Shape;367;p22"/>
          <p:cNvSpPr txBox="1"/>
          <p:nvPr/>
        </p:nvSpPr>
        <p:spPr>
          <a:xfrm>
            <a:off x="6448426" y="4322237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68" name="Google Shape;368;p22"/>
          <p:cNvSpPr txBox="1"/>
          <p:nvPr/>
        </p:nvSpPr>
        <p:spPr>
          <a:xfrm>
            <a:off x="6448426" y="3542239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69" name="Google Shape;369;p22"/>
          <p:cNvSpPr txBox="1"/>
          <p:nvPr/>
        </p:nvSpPr>
        <p:spPr>
          <a:xfrm>
            <a:off x="6448426" y="4062237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70" name="Google Shape;370;p22"/>
          <p:cNvSpPr txBox="1"/>
          <p:nvPr/>
        </p:nvSpPr>
        <p:spPr>
          <a:xfrm>
            <a:off x="3745482" y="2576845"/>
            <a:ext cx="1653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MONTHLY</a:t>
            </a:r>
            <a:endParaRPr sz="700"/>
          </a:p>
        </p:txBody>
      </p:sp>
      <p:sp>
        <p:nvSpPr>
          <p:cNvPr id="371" name="Google Shape;371;p22"/>
          <p:cNvSpPr txBox="1"/>
          <p:nvPr/>
        </p:nvSpPr>
        <p:spPr>
          <a:xfrm>
            <a:off x="3745482" y="1595770"/>
            <a:ext cx="1653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30$</a:t>
            </a:r>
            <a:endParaRPr sz="700"/>
          </a:p>
        </p:txBody>
      </p:sp>
      <p:sp>
        <p:nvSpPr>
          <p:cNvPr id="372" name="Google Shape;372;p22"/>
          <p:cNvSpPr txBox="1"/>
          <p:nvPr/>
        </p:nvSpPr>
        <p:spPr>
          <a:xfrm>
            <a:off x="3745482" y="3024563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73" name="Google Shape;373;p22"/>
          <p:cNvSpPr txBox="1"/>
          <p:nvPr/>
        </p:nvSpPr>
        <p:spPr>
          <a:xfrm>
            <a:off x="3745482" y="3282239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74" name="Google Shape;374;p22"/>
          <p:cNvSpPr txBox="1"/>
          <p:nvPr/>
        </p:nvSpPr>
        <p:spPr>
          <a:xfrm>
            <a:off x="3745482" y="3802238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75" name="Google Shape;375;p22"/>
          <p:cNvSpPr txBox="1"/>
          <p:nvPr/>
        </p:nvSpPr>
        <p:spPr>
          <a:xfrm>
            <a:off x="3745482" y="3542239"/>
            <a:ext cx="1653000" cy="2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7EFE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Add a feature</a:t>
            </a:r>
            <a:endParaRPr sz="700"/>
          </a:p>
        </p:txBody>
      </p:sp>
      <p:sp>
        <p:nvSpPr>
          <p:cNvPr id="376" name="Google Shape;376;p22"/>
          <p:cNvSpPr txBox="1"/>
          <p:nvPr/>
        </p:nvSpPr>
        <p:spPr>
          <a:xfrm>
            <a:off x="514350" y="471488"/>
            <a:ext cx="81153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Add a Pricing Page</a:t>
            </a:r>
            <a:endParaRPr sz="700"/>
          </a:p>
        </p:txBody>
      </p:sp>
      <p:pic>
        <p:nvPicPr>
          <p:cNvPr id="377" name="Google Shape;37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483" y="514350"/>
            <a:ext cx="858167" cy="80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50" y="514350"/>
            <a:ext cx="725261" cy="725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3E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3"/>
          <p:cNvGrpSpPr/>
          <p:nvPr/>
        </p:nvGrpSpPr>
        <p:grpSpPr>
          <a:xfrm>
            <a:off x="224463" y="-87014"/>
            <a:ext cx="3882786" cy="1633383"/>
            <a:chOff x="0" y="-47625"/>
            <a:chExt cx="2045294" cy="860400"/>
          </a:xfrm>
        </p:grpSpPr>
        <p:sp>
          <p:nvSpPr>
            <p:cNvPr id="384" name="Google Shape;384;p23"/>
            <p:cNvSpPr/>
            <p:nvPr/>
          </p:nvSpPr>
          <p:spPr>
            <a:xfrm>
              <a:off x="0" y="0"/>
              <a:ext cx="2045294" cy="446712"/>
            </a:xfrm>
            <a:custGeom>
              <a:avLst/>
              <a:gdLst/>
              <a:ahLst/>
              <a:cxnLst/>
              <a:rect l="l" t="t" r="r" b="b"/>
              <a:pathLst>
                <a:path w="2045294" h="446712" extrusionOk="0">
                  <a:moveTo>
                    <a:pt x="0" y="0"/>
                  </a:moveTo>
                  <a:lnTo>
                    <a:pt x="2045294" y="0"/>
                  </a:lnTo>
                  <a:lnTo>
                    <a:pt x="2045294" y="446712"/>
                  </a:lnTo>
                  <a:lnTo>
                    <a:pt x="0" y="446712"/>
                  </a:lnTo>
                  <a:close/>
                </a:path>
              </a:pathLst>
            </a:custGeom>
            <a:solidFill>
              <a:srgbClr val="F7EFE2"/>
            </a:solidFill>
            <a:ln>
              <a:noFill/>
            </a:ln>
          </p:spPr>
        </p:sp>
        <p:sp>
          <p:nvSpPr>
            <p:cNvPr id="385" name="Google Shape;385;p2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6" name="Google Shape;386;p23"/>
          <p:cNvCxnSpPr/>
          <p:nvPr/>
        </p:nvCxnSpPr>
        <p:spPr>
          <a:xfrm rot="10800000" flipH="1">
            <a:off x="-191846" y="845908"/>
            <a:ext cx="6822300" cy="11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7" name="Google Shape;387;p23"/>
          <p:cNvGrpSpPr/>
          <p:nvPr/>
        </p:nvGrpSpPr>
        <p:grpSpPr>
          <a:xfrm>
            <a:off x="-63333" y="776122"/>
            <a:ext cx="1542830" cy="4387933"/>
            <a:chOff x="0" y="-47625"/>
            <a:chExt cx="812700" cy="2311385"/>
          </a:xfrm>
        </p:grpSpPr>
        <p:sp>
          <p:nvSpPr>
            <p:cNvPr id="388" name="Google Shape;388;p23"/>
            <p:cNvSpPr/>
            <p:nvPr/>
          </p:nvSpPr>
          <p:spPr>
            <a:xfrm>
              <a:off x="0" y="0"/>
              <a:ext cx="161631" cy="2263760"/>
            </a:xfrm>
            <a:custGeom>
              <a:avLst/>
              <a:gdLst/>
              <a:ahLst/>
              <a:cxnLst/>
              <a:rect l="l" t="t" r="r" b="b"/>
              <a:pathLst>
                <a:path w="161631" h="2263760" extrusionOk="0">
                  <a:moveTo>
                    <a:pt x="0" y="0"/>
                  </a:moveTo>
                  <a:lnTo>
                    <a:pt x="161631" y="0"/>
                  </a:lnTo>
                  <a:lnTo>
                    <a:pt x="161631" y="2263760"/>
                  </a:lnTo>
                  <a:lnTo>
                    <a:pt x="0" y="2263760"/>
                  </a:ln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</p:sp>
        <p:sp>
          <p:nvSpPr>
            <p:cNvPr id="389" name="Google Shape;389;p2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23"/>
          <p:cNvGrpSpPr/>
          <p:nvPr/>
        </p:nvGrpSpPr>
        <p:grpSpPr>
          <a:xfrm>
            <a:off x="4989278" y="2343456"/>
            <a:ext cx="3282231" cy="2864986"/>
            <a:chOff x="0" y="-47625"/>
            <a:chExt cx="1728946" cy="1509158"/>
          </a:xfrm>
        </p:grpSpPr>
        <p:sp>
          <p:nvSpPr>
            <p:cNvPr id="391" name="Google Shape;391;p23"/>
            <p:cNvSpPr/>
            <p:nvPr/>
          </p:nvSpPr>
          <p:spPr>
            <a:xfrm>
              <a:off x="0" y="0"/>
              <a:ext cx="1728946" cy="1461533"/>
            </a:xfrm>
            <a:custGeom>
              <a:avLst/>
              <a:gdLst/>
              <a:ahLst/>
              <a:cxnLst/>
              <a:rect l="l" t="t" r="r" b="b"/>
              <a:pathLst>
                <a:path w="1728946" h="1461533" extrusionOk="0">
                  <a:moveTo>
                    <a:pt x="0" y="0"/>
                  </a:moveTo>
                  <a:lnTo>
                    <a:pt x="1728946" y="0"/>
                  </a:lnTo>
                  <a:lnTo>
                    <a:pt x="1728946" y="1461533"/>
                  </a:lnTo>
                  <a:lnTo>
                    <a:pt x="0" y="1461533"/>
                  </a:lnTo>
                  <a:close/>
                </a:path>
              </a:pathLst>
            </a:custGeom>
            <a:solidFill>
              <a:srgbClr val="968B40"/>
            </a:solidFill>
            <a:ln w="38100" cap="flat" cmpd="sng">
              <a:solidFill>
                <a:srgbClr val="373F4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92" name="Google Shape;392;p23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23"/>
          <p:cNvSpPr/>
          <p:nvPr/>
        </p:nvSpPr>
        <p:spPr>
          <a:xfrm>
            <a:off x="4998796" y="855432"/>
            <a:ext cx="3254375" cy="325436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045" b="-25045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3"/>
          <p:cNvGrpSpPr/>
          <p:nvPr/>
        </p:nvGrpSpPr>
        <p:grpSpPr>
          <a:xfrm>
            <a:off x="4998967" y="836369"/>
            <a:ext cx="3262909" cy="3277535"/>
            <a:chOff x="2401" y="0"/>
            <a:chExt cx="809173" cy="812800"/>
          </a:xfrm>
        </p:grpSpPr>
        <p:sp>
          <p:nvSpPr>
            <p:cNvPr id="395" name="Google Shape;395;p23"/>
            <p:cNvSpPr/>
            <p:nvPr/>
          </p:nvSpPr>
          <p:spPr>
            <a:xfrm>
              <a:off x="2401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23"/>
          <p:cNvSpPr txBox="1"/>
          <p:nvPr/>
        </p:nvSpPr>
        <p:spPr>
          <a:xfrm>
            <a:off x="678353" y="1467653"/>
            <a:ext cx="29847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About Us</a:t>
            </a:r>
            <a:endParaRPr sz="700"/>
          </a:p>
        </p:txBody>
      </p:sp>
      <p:sp>
        <p:nvSpPr>
          <p:cNvPr id="398" name="Google Shape;398;p23"/>
          <p:cNvSpPr txBox="1"/>
          <p:nvPr/>
        </p:nvSpPr>
        <p:spPr>
          <a:xfrm>
            <a:off x="678354" y="2519363"/>
            <a:ext cx="31968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Elaborate on what you want to discuss. </a:t>
            </a:r>
            <a:endParaRPr sz="700"/>
          </a:p>
        </p:txBody>
      </p:sp>
      <p:cxnSp>
        <p:nvCxnSpPr>
          <p:cNvPr id="399" name="Google Shape;399;p23"/>
          <p:cNvCxnSpPr/>
          <p:nvPr/>
        </p:nvCxnSpPr>
        <p:spPr>
          <a:xfrm rot="10800000">
            <a:off x="233988" y="-7774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3"/>
          <p:cNvCxnSpPr/>
          <p:nvPr/>
        </p:nvCxnSpPr>
        <p:spPr>
          <a:xfrm rot="10800000">
            <a:off x="4107327" y="53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4"/>
          <p:cNvPicPr preferRelativeResize="0"/>
          <p:nvPr/>
        </p:nvPicPr>
        <p:blipFill rotWithShape="1">
          <a:blip r:embed="rId3">
            <a:alphaModFix/>
          </a:blip>
          <a:srcRect l="5554" r="5555"/>
          <a:stretch/>
        </p:blipFill>
        <p:spPr>
          <a:xfrm>
            <a:off x="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4"/>
          <p:cNvSpPr txBox="1"/>
          <p:nvPr/>
        </p:nvSpPr>
        <p:spPr>
          <a:xfrm>
            <a:off x="5544089" y="1323420"/>
            <a:ext cx="3101400" cy="14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History</a:t>
            </a:r>
            <a:endParaRPr sz="700"/>
          </a:p>
        </p:txBody>
      </p:sp>
      <p:sp>
        <p:nvSpPr>
          <p:cNvPr id="407" name="Google Shape;407;p24"/>
          <p:cNvSpPr txBox="1"/>
          <p:nvPr/>
        </p:nvSpPr>
        <p:spPr>
          <a:xfrm>
            <a:off x="5544089" y="2977788"/>
            <a:ext cx="31014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Presentations are communication tools that can be used as demonstrations, lectures, speeches, reports, and more. It is mostly presented before an audience. </a:t>
            </a:r>
            <a:endParaRPr sz="700"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3910792" y="-90411"/>
            <a:ext cx="1542830" cy="1633383"/>
            <a:chOff x="0" y="-47625"/>
            <a:chExt cx="812700" cy="860400"/>
          </a:xfrm>
        </p:grpSpPr>
        <p:sp>
          <p:nvSpPr>
            <p:cNvPr id="409" name="Google Shape;409;p24"/>
            <p:cNvSpPr/>
            <p:nvPr/>
          </p:nvSpPr>
          <p:spPr>
            <a:xfrm>
              <a:off x="0" y="0"/>
              <a:ext cx="696582" cy="616216"/>
            </a:xfrm>
            <a:custGeom>
              <a:avLst/>
              <a:gdLst/>
              <a:ahLst/>
              <a:cxnLst/>
              <a:rect l="l" t="t" r="r" b="b"/>
              <a:pathLst>
                <a:path w="696582" h="616216" extrusionOk="0">
                  <a:moveTo>
                    <a:pt x="0" y="0"/>
                  </a:moveTo>
                  <a:lnTo>
                    <a:pt x="696582" y="0"/>
                  </a:lnTo>
                  <a:lnTo>
                    <a:pt x="696582" y="616216"/>
                  </a:lnTo>
                  <a:lnTo>
                    <a:pt x="0" y="616216"/>
                  </a:lnTo>
                  <a:close/>
                </a:path>
              </a:pathLst>
            </a:custGeom>
            <a:solidFill>
              <a:srgbClr val="C8B3E1"/>
            </a:solidFill>
            <a:ln>
              <a:noFill/>
            </a:ln>
          </p:spPr>
        </p:sp>
        <p:sp>
          <p:nvSpPr>
            <p:cNvPr id="410" name="Google Shape;410;p2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" name="Google Shape;411;p24"/>
          <p:cNvGrpSpPr/>
          <p:nvPr/>
        </p:nvGrpSpPr>
        <p:grpSpPr>
          <a:xfrm>
            <a:off x="7094805" y="4207588"/>
            <a:ext cx="2135364" cy="1633383"/>
            <a:chOff x="0" y="-47625"/>
            <a:chExt cx="1124823" cy="860400"/>
          </a:xfrm>
        </p:grpSpPr>
        <p:sp>
          <p:nvSpPr>
            <p:cNvPr id="412" name="Google Shape;412;p24"/>
            <p:cNvSpPr/>
            <p:nvPr/>
          </p:nvSpPr>
          <p:spPr>
            <a:xfrm>
              <a:off x="0" y="0"/>
              <a:ext cx="1124823" cy="280968"/>
            </a:xfrm>
            <a:custGeom>
              <a:avLst/>
              <a:gdLst/>
              <a:ahLst/>
              <a:cxnLst/>
              <a:rect l="l" t="t" r="r" b="b"/>
              <a:pathLst>
                <a:path w="1124823" h="280968" extrusionOk="0">
                  <a:moveTo>
                    <a:pt x="0" y="0"/>
                  </a:moveTo>
                  <a:lnTo>
                    <a:pt x="1124823" y="0"/>
                  </a:lnTo>
                  <a:lnTo>
                    <a:pt x="1124823" y="280968"/>
                  </a:lnTo>
                  <a:lnTo>
                    <a:pt x="0" y="280968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413" name="Google Shape;413;p2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4" name="Google Shape;414;p24"/>
          <p:cNvCxnSpPr/>
          <p:nvPr/>
        </p:nvCxnSpPr>
        <p:spPr>
          <a:xfrm rot="10800000">
            <a:off x="5242734" y="-184265"/>
            <a:ext cx="0" cy="55119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5" name="Google Shape;415;p24"/>
          <p:cNvCxnSpPr/>
          <p:nvPr/>
        </p:nvCxnSpPr>
        <p:spPr>
          <a:xfrm rot="10800000">
            <a:off x="3920317" y="-312532"/>
            <a:ext cx="0" cy="14862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6" name="Google Shape;416;p24"/>
          <p:cNvCxnSpPr/>
          <p:nvPr/>
        </p:nvCxnSpPr>
        <p:spPr>
          <a:xfrm rot="10800000">
            <a:off x="3910928" y="1169847"/>
            <a:ext cx="55068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p24"/>
          <p:cNvCxnSpPr/>
          <p:nvPr/>
        </p:nvCxnSpPr>
        <p:spPr>
          <a:xfrm rot="10800000">
            <a:off x="5233345" y="4288474"/>
            <a:ext cx="55068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24"/>
          <p:cNvCxnSpPr/>
          <p:nvPr/>
        </p:nvCxnSpPr>
        <p:spPr>
          <a:xfrm rot="10800000">
            <a:off x="5233345" y="4831399"/>
            <a:ext cx="55068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9" name="Google Shape;419;p24"/>
          <p:cNvCxnSpPr/>
          <p:nvPr/>
        </p:nvCxnSpPr>
        <p:spPr>
          <a:xfrm rot="10800000">
            <a:off x="7104330" y="4289508"/>
            <a:ext cx="0" cy="5403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3E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6"/>
          <p:cNvGrpSpPr/>
          <p:nvPr/>
        </p:nvGrpSpPr>
        <p:grpSpPr>
          <a:xfrm>
            <a:off x="682239" y="2349794"/>
            <a:ext cx="3282231" cy="2811105"/>
            <a:chOff x="0" y="-47625"/>
            <a:chExt cx="1728946" cy="1480776"/>
          </a:xfrm>
        </p:grpSpPr>
        <p:sp>
          <p:nvSpPr>
            <p:cNvPr id="464" name="Google Shape;464;p26"/>
            <p:cNvSpPr/>
            <p:nvPr/>
          </p:nvSpPr>
          <p:spPr>
            <a:xfrm>
              <a:off x="0" y="0"/>
              <a:ext cx="1728946" cy="1433151"/>
            </a:xfrm>
            <a:custGeom>
              <a:avLst/>
              <a:gdLst/>
              <a:ahLst/>
              <a:cxnLst/>
              <a:rect l="l" t="t" r="r" b="b"/>
              <a:pathLst>
                <a:path w="1728946" h="1433151" extrusionOk="0">
                  <a:moveTo>
                    <a:pt x="0" y="0"/>
                  </a:moveTo>
                  <a:lnTo>
                    <a:pt x="1728946" y="0"/>
                  </a:lnTo>
                  <a:lnTo>
                    <a:pt x="1728946" y="1433151"/>
                  </a:lnTo>
                  <a:lnTo>
                    <a:pt x="0" y="1433151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373F47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65" name="Google Shape;465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6"/>
          <p:cNvGrpSpPr/>
          <p:nvPr/>
        </p:nvGrpSpPr>
        <p:grpSpPr>
          <a:xfrm>
            <a:off x="4373524" y="-87014"/>
            <a:ext cx="4536400" cy="1633383"/>
            <a:chOff x="0" y="-47625"/>
            <a:chExt cx="2389591" cy="860400"/>
          </a:xfrm>
        </p:grpSpPr>
        <p:sp>
          <p:nvSpPr>
            <p:cNvPr id="467" name="Google Shape;467;p26"/>
            <p:cNvSpPr/>
            <p:nvPr/>
          </p:nvSpPr>
          <p:spPr>
            <a:xfrm>
              <a:off x="0" y="0"/>
              <a:ext cx="2389591" cy="454656"/>
            </a:xfrm>
            <a:custGeom>
              <a:avLst/>
              <a:gdLst/>
              <a:ahLst/>
              <a:cxnLst/>
              <a:rect l="l" t="t" r="r" b="b"/>
              <a:pathLst>
                <a:path w="2389591" h="454656" extrusionOk="0">
                  <a:moveTo>
                    <a:pt x="0" y="0"/>
                  </a:moveTo>
                  <a:lnTo>
                    <a:pt x="2389591" y="0"/>
                  </a:lnTo>
                  <a:lnTo>
                    <a:pt x="2389591" y="454656"/>
                  </a:lnTo>
                  <a:lnTo>
                    <a:pt x="0" y="454656"/>
                  </a:ln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</p:sp>
        <p:sp>
          <p:nvSpPr>
            <p:cNvPr id="468" name="Google Shape;468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9" name="Google Shape;469;p26"/>
          <p:cNvCxnSpPr/>
          <p:nvPr/>
        </p:nvCxnSpPr>
        <p:spPr>
          <a:xfrm>
            <a:off x="2220832" y="857008"/>
            <a:ext cx="69231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0" name="Google Shape;470;p26"/>
          <p:cNvSpPr/>
          <p:nvPr/>
        </p:nvSpPr>
        <p:spPr>
          <a:xfrm>
            <a:off x="691757" y="857008"/>
            <a:ext cx="3270250" cy="327023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045" r="-25045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1" name="Google Shape;471;p26"/>
          <p:cNvGrpSpPr/>
          <p:nvPr/>
        </p:nvGrpSpPr>
        <p:grpSpPr>
          <a:xfrm>
            <a:off x="691928" y="842707"/>
            <a:ext cx="3262909" cy="3277535"/>
            <a:chOff x="2401" y="0"/>
            <a:chExt cx="809173" cy="812800"/>
          </a:xfrm>
        </p:grpSpPr>
        <p:sp>
          <p:nvSpPr>
            <p:cNvPr id="472" name="Google Shape;472;p26"/>
            <p:cNvSpPr/>
            <p:nvPr/>
          </p:nvSpPr>
          <p:spPr>
            <a:xfrm>
              <a:off x="2401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6" y="0"/>
                  </a:moveTo>
                  <a:cubicBezTo>
                    <a:pt x="628325" y="1001"/>
                    <a:pt x="809173" y="182659"/>
                    <a:pt x="809173" y="406400"/>
                  </a:cubicBezTo>
                  <a:cubicBezTo>
                    <a:pt x="809173" y="630141"/>
                    <a:pt x="628325" y="811799"/>
                    <a:pt x="404586" y="812800"/>
                  </a:cubicBezTo>
                  <a:cubicBezTo>
                    <a:pt x="180847" y="811799"/>
                    <a:pt x="0" y="630141"/>
                    <a:pt x="0" y="406400"/>
                  </a:cubicBezTo>
                  <a:cubicBezTo>
                    <a:pt x="0" y="182659"/>
                    <a:pt x="180847" y="1001"/>
                    <a:pt x="4045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6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p26"/>
          <p:cNvGrpSpPr/>
          <p:nvPr/>
        </p:nvGrpSpPr>
        <p:grpSpPr>
          <a:xfrm>
            <a:off x="4438323" y="1481215"/>
            <a:ext cx="4406850" cy="2691167"/>
            <a:chOff x="0" y="-85725"/>
            <a:chExt cx="11751600" cy="7176445"/>
          </a:xfrm>
        </p:grpSpPr>
        <p:sp>
          <p:nvSpPr>
            <p:cNvPr id="475" name="Google Shape;475;p26"/>
            <p:cNvSpPr txBox="1"/>
            <p:nvPr/>
          </p:nvSpPr>
          <p:spPr>
            <a:xfrm>
              <a:off x="0" y="-85725"/>
              <a:ext cx="11751600" cy="2215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0" i="0" u="none" strike="noStrike" cap="none" dirty="0" smtClean="0">
                  <a:solidFill>
                    <a:srgbClr val="F7EFE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CONCLUSIÓN</a:t>
              </a:r>
              <a:endParaRPr sz="700" dirty="0"/>
            </a:p>
          </p:txBody>
        </p:sp>
        <p:sp>
          <p:nvSpPr>
            <p:cNvPr id="476" name="Google Shape;476;p26"/>
            <p:cNvSpPr txBox="1"/>
            <p:nvPr/>
          </p:nvSpPr>
          <p:spPr>
            <a:xfrm>
              <a:off x="2778946" y="2739323"/>
              <a:ext cx="6193800" cy="8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0" i="0" u="none" strike="noStrike" cap="none" dirty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Name Surname</a:t>
              </a:r>
              <a:endParaRPr sz="700" dirty="0"/>
            </a:p>
          </p:txBody>
        </p:sp>
        <p:sp>
          <p:nvSpPr>
            <p:cNvPr id="477" name="Google Shape;477;p26"/>
            <p:cNvSpPr txBox="1"/>
            <p:nvPr/>
          </p:nvSpPr>
          <p:spPr>
            <a:xfrm>
              <a:off x="1740611" y="4529320"/>
              <a:ext cx="8270400" cy="256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Presentations are communication tools that can be used as demonstrations, lectures, speeches, reports, and more. It is mostly presented before</a:t>
              </a:r>
              <a:endParaRPr sz="1200" dirty="0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endParaRPr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an audience. </a:t>
              </a:r>
              <a:endParaRPr sz="700" dirty="0"/>
            </a:p>
          </p:txBody>
        </p:sp>
      </p:grpSp>
      <p:grpSp>
        <p:nvGrpSpPr>
          <p:cNvPr id="478" name="Google Shape;478;p26"/>
          <p:cNvGrpSpPr/>
          <p:nvPr/>
        </p:nvGrpSpPr>
        <p:grpSpPr>
          <a:xfrm>
            <a:off x="8913689" y="776122"/>
            <a:ext cx="1542830" cy="4367294"/>
            <a:chOff x="0" y="-47625"/>
            <a:chExt cx="812700" cy="2300513"/>
          </a:xfrm>
        </p:grpSpPr>
        <p:sp>
          <p:nvSpPr>
            <p:cNvPr id="479" name="Google Shape;479;p26"/>
            <p:cNvSpPr/>
            <p:nvPr/>
          </p:nvSpPr>
          <p:spPr>
            <a:xfrm>
              <a:off x="0" y="0"/>
              <a:ext cx="121316" cy="2252888"/>
            </a:xfrm>
            <a:custGeom>
              <a:avLst/>
              <a:gdLst/>
              <a:ahLst/>
              <a:cxnLst/>
              <a:rect l="l" t="t" r="r" b="b"/>
              <a:pathLst>
                <a:path w="121316" h="2252888" extrusionOk="0">
                  <a:moveTo>
                    <a:pt x="0" y="0"/>
                  </a:moveTo>
                  <a:lnTo>
                    <a:pt x="121316" y="0"/>
                  </a:lnTo>
                  <a:lnTo>
                    <a:pt x="121316" y="2252888"/>
                  </a:lnTo>
                  <a:lnTo>
                    <a:pt x="0" y="2252888"/>
                  </a:lnTo>
                  <a:close/>
                </a:path>
              </a:pathLst>
            </a:custGeom>
            <a:solidFill>
              <a:srgbClr val="97D5FF"/>
            </a:solidFill>
            <a:ln>
              <a:noFill/>
            </a:ln>
          </p:spPr>
        </p:sp>
        <p:sp>
          <p:nvSpPr>
            <p:cNvPr id="480" name="Google Shape;480;p2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1" name="Google Shape;481;p26"/>
          <p:cNvCxnSpPr/>
          <p:nvPr/>
        </p:nvCxnSpPr>
        <p:spPr>
          <a:xfrm rot="10800000">
            <a:off x="8910012" y="-7774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2" name="Google Shape;482;p26"/>
          <p:cNvCxnSpPr/>
          <p:nvPr/>
        </p:nvCxnSpPr>
        <p:spPr>
          <a:xfrm rot="10800000">
            <a:off x="4363999" y="53"/>
            <a:ext cx="0" cy="5159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 txBox="1"/>
          <p:nvPr/>
        </p:nvSpPr>
        <p:spPr>
          <a:xfrm>
            <a:off x="1370800" y="1149675"/>
            <a:ext cx="6730200" cy="3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WRITE AN ORIGINAL STATEMENT OR INSPIRING </a:t>
            </a:r>
            <a:endParaRPr sz="4300"/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00">
              <a:solidFill>
                <a:srgbClr val="ED78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QUOTE</a:t>
            </a:r>
            <a:endParaRPr sz="4300"/>
          </a:p>
        </p:txBody>
      </p:sp>
      <p:cxnSp>
        <p:nvCxnSpPr>
          <p:cNvPr id="540" name="Google Shape;540;p29"/>
          <p:cNvCxnSpPr/>
          <p:nvPr/>
        </p:nvCxnSpPr>
        <p:spPr>
          <a:xfrm>
            <a:off x="-45406" y="18878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29"/>
          <p:cNvCxnSpPr/>
          <p:nvPr/>
        </p:nvCxnSpPr>
        <p:spPr>
          <a:xfrm>
            <a:off x="-45406" y="25736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29"/>
          <p:cNvCxnSpPr/>
          <p:nvPr/>
        </p:nvCxnSpPr>
        <p:spPr>
          <a:xfrm>
            <a:off x="-45406" y="32594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29"/>
          <p:cNvCxnSpPr/>
          <p:nvPr/>
        </p:nvCxnSpPr>
        <p:spPr>
          <a:xfrm>
            <a:off x="-45406" y="39452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4" name="Google Shape;544;p29"/>
          <p:cNvCxnSpPr/>
          <p:nvPr/>
        </p:nvCxnSpPr>
        <p:spPr>
          <a:xfrm>
            <a:off x="-45406" y="1202053"/>
            <a:ext cx="94497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5" name="Google Shape;545;p29"/>
          <p:cNvGrpSpPr/>
          <p:nvPr/>
        </p:nvGrpSpPr>
        <p:grpSpPr>
          <a:xfrm>
            <a:off x="319150" y="-431384"/>
            <a:ext cx="1543020" cy="1633431"/>
            <a:chOff x="0" y="-47625"/>
            <a:chExt cx="812800" cy="860425"/>
          </a:xfrm>
        </p:grpSpPr>
        <p:sp>
          <p:nvSpPr>
            <p:cNvPr id="546" name="Google Shape;546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7D5FF"/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47" name="Google Shape;547;p2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8" name="Google Shape;548;p29"/>
          <p:cNvSpPr txBox="1"/>
          <p:nvPr/>
        </p:nvSpPr>
        <p:spPr>
          <a:xfrm>
            <a:off x="1370809" y="4726131"/>
            <a:ext cx="6402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— Include a credit, citation, or supporting message</a:t>
            </a:r>
            <a:endParaRPr sz="700"/>
          </a:p>
        </p:txBody>
      </p:sp>
      <p:grpSp>
        <p:nvGrpSpPr>
          <p:cNvPr id="549" name="Google Shape;549;p29"/>
          <p:cNvGrpSpPr/>
          <p:nvPr/>
        </p:nvGrpSpPr>
        <p:grpSpPr>
          <a:xfrm>
            <a:off x="8101013" y="3845316"/>
            <a:ext cx="1542830" cy="1633383"/>
            <a:chOff x="0" y="-47625"/>
            <a:chExt cx="812700" cy="860400"/>
          </a:xfrm>
        </p:grpSpPr>
        <p:sp>
          <p:nvSpPr>
            <p:cNvPr id="550" name="Google Shape;550;p29"/>
            <p:cNvSpPr/>
            <p:nvPr/>
          </p:nvSpPr>
          <p:spPr>
            <a:xfrm>
              <a:off x="0" y="0"/>
              <a:ext cx="594548" cy="742558"/>
            </a:xfrm>
            <a:custGeom>
              <a:avLst/>
              <a:gdLst/>
              <a:ahLst/>
              <a:cxnLst/>
              <a:rect l="l" t="t" r="r" b="b"/>
              <a:pathLst>
                <a:path w="594548" h="742558" extrusionOk="0">
                  <a:moveTo>
                    <a:pt x="0" y="0"/>
                  </a:moveTo>
                  <a:lnTo>
                    <a:pt x="594548" y="0"/>
                  </a:lnTo>
                  <a:lnTo>
                    <a:pt x="594548" y="742558"/>
                  </a:lnTo>
                  <a:lnTo>
                    <a:pt x="0" y="742558"/>
                  </a:lnTo>
                  <a:close/>
                </a:path>
              </a:pathLst>
            </a:custGeom>
            <a:solidFill>
              <a:srgbClr val="968B40"/>
            </a:solidFill>
            <a:ln w="38100" cap="flat" cmpd="sng">
              <a:solidFill>
                <a:srgbClr val="424242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51" name="Google Shape;551;p29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6770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5"/>
          <p:cNvGrpSpPr/>
          <p:nvPr/>
        </p:nvGrpSpPr>
        <p:grpSpPr>
          <a:xfrm>
            <a:off x="8175784" y="3093916"/>
            <a:ext cx="1542830" cy="1633383"/>
            <a:chOff x="0" y="-47625"/>
            <a:chExt cx="812700" cy="860400"/>
          </a:xfrm>
        </p:grpSpPr>
        <p:sp>
          <p:nvSpPr>
            <p:cNvPr id="200" name="Google Shape;200;p15"/>
            <p:cNvSpPr/>
            <p:nvPr/>
          </p:nvSpPr>
          <p:spPr>
            <a:xfrm>
              <a:off x="0" y="0"/>
              <a:ext cx="510007" cy="352028"/>
            </a:xfrm>
            <a:custGeom>
              <a:avLst/>
              <a:gdLst/>
              <a:ahLst/>
              <a:cxnLst/>
              <a:rect l="l" t="t" r="r" b="b"/>
              <a:pathLst>
                <a:path w="510007" h="352028" extrusionOk="0">
                  <a:moveTo>
                    <a:pt x="0" y="0"/>
                  </a:moveTo>
                  <a:lnTo>
                    <a:pt x="510007" y="0"/>
                  </a:lnTo>
                  <a:lnTo>
                    <a:pt x="510007" y="352028"/>
                  </a:lnTo>
                  <a:lnTo>
                    <a:pt x="0" y="352028"/>
                  </a:ln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</p:sp>
        <p:sp>
          <p:nvSpPr>
            <p:cNvPr id="201" name="Google Shape;201;p1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15"/>
          <p:cNvGrpSpPr/>
          <p:nvPr/>
        </p:nvGrpSpPr>
        <p:grpSpPr>
          <a:xfrm>
            <a:off x="0" y="4114843"/>
            <a:ext cx="1542830" cy="1633383"/>
            <a:chOff x="0" y="-47625"/>
            <a:chExt cx="812700" cy="860400"/>
          </a:xfrm>
        </p:grpSpPr>
        <p:sp>
          <p:nvSpPr>
            <p:cNvPr id="203" name="Google Shape;203;p15"/>
            <p:cNvSpPr/>
            <p:nvPr/>
          </p:nvSpPr>
          <p:spPr>
            <a:xfrm>
              <a:off x="0" y="0"/>
              <a:ext cx="463643" cy="352028"/>
            </a:xfrm>
            <a:custGeom>
              <a:avLst/>
              <a:gdLst/>
              <a:ahLst/>
              <a:cxnLst/>
              <a:rect l="l" t="t" r="r" b="b"/>
              <a:pathLst>
                <a:path w="463643" h="352028" extrusionOk="0">
                  <a:moveTo>
                    <a:pt x="0" y="0"/>
                  </a:moveTo>
                  <a:lnTo>
                    <a:pt x="463643" y="0"/>
                  </a:lnTo>
                  <a:lnTo>
                    <a:pt x="463643" y="352028"/>
                  </a:lnTo>
                  <a:lnTo>
                    <a:pt x="0" y="352028"/>
                  </a:lnTo>
                  <a:close/>
                </a:path>
              </a:pathLst>
            </a:custGeom>
            <a:solidFill>
              <a:srgbClr val="C8B3E1"/>
            </a:solidFill>
            <a:ln>
              <a:noFill/>
            </a:ln>
          </p:spPr>
        </p:sp>
        <p:sp>
          <p:nvSpPr>
            <p:cNvPr id="204" name="Google Shape;204;p1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5" name="Google Shape;205;p15"/>
          <p:cNvCxnSpPr/>
          <p:nvPr/>
        </p:nvCxnSpPr>
        <p:spPr>
          <a:xfrm rot="10800000" flipH="1">
            <a:off x="6908219" y="4859233"/>
            <a:ext cx="2318400" cy="48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15"/>
          <p:cNvCxnSpPr/>
          <p:nvPr/>
        </p:nvCxnSpPr>
        <p:spPr>
          <a:xfrm>
            <a:off x="7428082" y="4195730"/>
            <a:ext cx="1754400" cy="96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15"/>
          <p:cNvCxnSpPr/>
          <p:nvPr/>
        </p:nvCxnSpPr>
        <p:spPr>
          <a:xfrm>
            <a:off x="-60509" y="3831199"/>
            <a:ext cx="2003700" cy="96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15"/>
          <p:cNvCxnSpPr/>
          <p:nvPr/>
        </p:nvCxnSpPr>
        <p:spPr>
          <a:xfrm rot="10800000" flipH="1">
            <a:off x="-104519" y="3172384"/>
            <a:ext cx="1343100" cy="48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5"/>
          <p:cNvSpPr/>
          <p:nvPr/>
        </p:nvSpPr>
        <p:spPr>
          <a:xfrm>
            <a:off x="880197" y="2107413"/>
            <a:ext cx="7302500" cy="4381500"/>
          </a:xfrm>
          <a:custGeom>
            <a:avLst/>
            <a:gdLst/>
            <a:ahLst/>
            <a:cxnLst/>
            <a:rect l="l" t="t" r="r" b="b"/>
            <a:pathLst>
              <a:path w="6350000" h="3810000" extrusionOk="0">
                <a:moveTo>
                  <a:pt x="0" y="3175000"/>
                </a:moveTo>
                <a:lnTo>
                  <a:pt x="0" y="635000"/>
                </a:lnTo>
                <a:cubicBezTo>
                  <a:pt x="0" y="284480"/>
                  <a:pt x="284480" y="0"/>
                  <a:pt x="635000" y="0"/>
                </a:cubicBezTo>
                <a:lnTo>
                  <a:pt x="5715000" y="0"/>
                </a:lnTo>
                <a:cubicBezTo>
                  <a:pt x="6065520" y="0"/>
                  <a:pt x="6350000" y="284480"/>
                  <a:pt x="6350000" y="635000"/>
                </a:cubicBezTo>
                <a:lnTo>
                  <a:pt x="6350000" y="3175000"/>
                </a:lnTo>
                <a:cubicBezTo>
                  <a:pt x="6350000" y="3525520"/>
                  <a:pt x="6065520" y="3810000"/>
                  <a:pt x="5715000" y="3810000"/>
                </a:cubicBezTo>
                <a:lnTo>
                  <a:pt x="635000" y="3810000"/>
                </a:lnTo>
                <a:cubicBezTo>
                  <a:pt x="284480" y="3810000"/>
                  <a:pt x="0" y="3525520"/>
                  <a:pt x="0" y="31750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0415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925" y="514350"/>
            <a:ext cx="1409004" cy="140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072" y="514350"/>
            <a:ext cx="1409004" cy="140900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5"/>
          <p:cNvSpPr txBox="1"/>
          <p:nvPr/>
        </p:nvSpPr>
        <p:spPr>
          <a:xfrm>
            <a:off x="2686050" y="389176"/>
            <a:ext cx="37719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Introduction</a:t>
            </a:r>
            <a:endParaRPr sz="700"/>
          </a:p>
        </p:txBody>
      </p:sp>
      <p:sp>
        <p:nvSpPr>
          <p:cNvPr id="213" name="Google Shape;213;p15"/>
          <p:cNvSpPr txBox="1"/>
          <p:nvPr/>
        </p:nvSpPr>
        <p:spPr>
          <a:xfrm>
            <a:off x="2544179" y="1155588"/>
            <a:ext cx="4055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Elaborate on what you want to discuss. </a:t>
            </a:r>
            <a:endParaRPr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EFE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7"/>
          <p:cNvPicPr preferRelativeResize="0"/>
          <p:nvPr/>
        </p:nvPicPr>
        <p:blipFill rotWithShape="1">
          <a:blip r:embed="rId3">
            <a:alphaModFix/>
          </a:blip>
          <a:srcRect t="27175" b="28855"/>
          <a:stretch/>
        </p:blipFill>
        <p:spPr>
          <a:xfrm>
            <a:off x="-60480" y="2571750"/>
            <a:ext cx="9264961" cy="271922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7"/>
          <p:cNvSpPr/>
          <p:nvPr/>
        </p:nvSpPr>
        <p:spPr>
          <a:xfrm>
            <a:off x="3260490" y="2571750"/>
            <a:ext cx="2619386" cy="261937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8401" r="-31593"/>
            </a:stretch>
          </a:blipFill>
          <a:ln>
            <a:noFill/>
          </a:ln>
        </p:spPr>
      </p:sp>
      <p:sp>
        <p:nvSpPr>
          <p:cNvPr id="241" name="Google Shape;241;p17"/>
          <p:cNvSpPr txBox="1"/>
          <p:nvPr/>
        </p:nvSpPr>
        <p:spPr>
          <a:xfrm>
            <a:off x="2382535" y="328613"/>
            <a:ext cx="43788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Company</a:t>
            </a:r>
            <a:endParaRPr sz="700"/>
          </a:p>
        </p:txBody>
      </p:sp>
      <p:sp>
        <p:nvSpPr>
          <p:cNvPr id="242" name="Google Shape;242;p17"/>
          <p:cNvSpPr txBox="1"/>
          <p:nvPr/>
        </p:nvSpPr>
        <p:spPr>
          <a:xfrm>
            <a:off x="5332769" y="1284523"/>
            <a:ext cx="2292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we do? </a:t>
            </a:r>
            <a:endParaRPr sz="700"/>
          </a:p>
        </p:txBody>
      </p:sp>
      <p:sp>
        <p:nvSpPr>
          <p:cNvPr id="243" name="Google Shape;243;p17"/>
          <p:cNvSpPr txBox="1"/>
          <p:nvPr/>
        </p:nvSpPr>
        <p:spPr>
          <a:xfrm>
            <a:off x="1519170" y="1284523"/>
            <a:ext cx="22920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Who we are?</a:t>
            </a:r>
            <a:endParaRPr sz="700"/>
          </a:p>
        </p:txBody>
      </p:sp>
      <p:sp>
        <p:nvSpPr>
          <p:cNvPr id="244" name="Google Shape;244;p17"/>
          <p:cNvSpPr txBox="1"/>
          <p:nvPr/>
        </p:nvSpPr>
        <p:spPr>
          <a:xfrm>
            <a:off x="1616217" y="1700583"/>
            <a:ext cx="20979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Briefly elaborate on what you want to discuss. </a:t>
            </a:r>
            <a:endParaRPr sz="700"/>
          </a:p>
        </p:txBody>
      </p:sp>
      <p:sp>
        <p:nvSpPr>
          <p:cNvPr id="245" name="Google Shape;245;p17"/>
          <p:cNvSpPr txBox="1"/>
          <p:nvPr/>
        </p:nvSpPr>
        <p:spPr>
          <a:xfrm>
            <a:off x="5458930" y="1700575"/>
            <a:ext cx="20397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424242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Briefly elaborate on what you want to discuss. </a:t>
            </a:r>
            <a:endParaRPr sz="700"/>
          </a:p>
        </p:txBody>
      </p:sp>
      <p:cxnSp>
        <p:nvCxnSpPr>
          <p:cNvPr id="246" name="Google Shape;246;p17"/>
          <p:cNvCxnSpPr/>
          <p:nvPr/>
        </p:nvCxnSpPr>
        <p:spPr>
          <a:xfrm>
            <a:off x="-82514" y="2562225"/>
            <a:ext cx="9309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17"/>
          <p:cNvCxnSpPr/>
          <p:nvPr/>
        </p:nvCxnSpPr>
        <p:spPr>
          <a:xfrm rot="10800000">
            <a:off x="3270015" y="2572014"/>
            <a:ext cx="0" cy="26322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" name="Google Shape;248;p17"/>
          <p:cNvCxnSpPr/>
          <p:nvPr/>
        </p:nvCxnSpPr>
        <p:spPr>
          <a:xfrm rot="10800000">
            <a:off x="5893036" y="2572014"/>
            <a:ext cx="0" cy="26322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0" y="2528964"/>
            <a:ext cx="2490456" cy="2614486"/>
            <a:chOff x="0" y="-47625"/>
            <a:chExt cx="1311871" cy="1377205"/>
          </a:xfrm>
        </p:grpSpPr>
        <p:sp>
          <p:nvSpPr>
            <p:cNvPr id="170" name="Google Shape;170;p14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ED7843"/>
            </a:solidFill>
            <a:ln w="38100" cap="flat" cmpd="sng">
              <a:solidFill>
                <a:srgbClr val="ED784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1" name="Google Shape;171;p1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14"/>
          <p:cNvGrpSpPr/>
          <p:nvPr/>
        </p:nvGrpSpPr>
        <p:grpSpPr>
          <a:xfrm>
            <a:off x="2490504" y="2528964"/>
            <a:ext cx="4162910" cy="2614486"/>
            <a:chOff x="0" y="-47625"/>
            <a:chExt cx="2192852" cy="1377205"/>
          </a:xfrm>
        </p:grpSpPr>
        <p:sp>
          <p:nvSpPr>
            <p:cNvPr id="173" name="Google Shape;173;p14"/>
            <p:cNvSpPr/>
            <p:nvPr/>
          </p:nvSpPr>
          <p:spPr>
            <a:xfrm>
              <a:off x="0" y="0"/>
              <a:ext cx="2192852" cy="1329580"/>
            </a:xfrm>
            <a:custGeom>
              <a:avLst/>
              <a:gdLst/>
              <a:ahLst/>
              <a:cxnLst/>
              <a:rect l="l" t="t" r="r" b="b"/>
              <a:pathLst>
                <a:path w="2192852" h="1329580" extrusionOk="0">
                  <a:moveTo>
                    <a:pt x="0" y="0"/>
                  </a:moveTo>
                  <a:lnTo>
                    <a:pt x="2192852" y="0"/>
                  </a:lnTo>
                  <a:lnTo>
                    <a:pt x="2192852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C8B3E1"/>
            </a:solidFill>
            <a:ln w="38100" cap="flat" cmpd="sng">
              <a:solidFill>
                <a:srgbClr val="C8B3E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4" name="Google Shape;174;p1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4"/>
          <p:cNvGrpSpPr/>
          <p:nvPr/>
        </p:nvGrpSpPr>
        <p:grpSpPr>
          <a:xfrm>
            <a:off x="6653496" y="2528964"/>
            <a:ext cx="2490456" cy="2614486"/>
            <a:chOff x="0" y="-47625"/>
            <a:chExt cx="1311871" cy="1377205"/>
          </a:xfrm>
        </p:grpSpPr>
        <p:sp>
          <p:nvSpPr>
            <p:cNvPr id="176" name="Google Shape;176;p14"/>
            <p:cNvSpPr/>
            <p:nvPr/>
          </p:nvSpPr>
          <p:spPr>
            <a:xfrm>
              <a:off x="0" y="0"/>
              <a:ext cx="1311871" cy="1329580"/>
            </a:xfrm>
            <a:custGeom>
              <a:avLst/>
              <a:gdLst/>
              <a:ahLst/>
              <a:cxnLst/>
              <a:rect l="l" t="t" r="r" b="b"/>
              <a:pathLst>
                <a:path w="1311871" h="1329580" extrusionOk="0">
                  <a:moveTo>
                    <a:pt x="0" y="0"/>
                  </a:moveTo>
                  <a:lnTo>
                    <a:pt x="1311871" y="0"/>
                  </a:lnTo>
                  <a:lnTo>
                    <a:pt x="1311871" y="1329580"/>
                  </a:lnTo>
                  <a:lnTo>
                    <a:pt x="0" y="1329580"/>
                  </a:lnTo>
                  <a:close/>
                </a:path>
              </a:pathLst>
            </a:custGeom>
            <a:solidFill>
              <a:srgbClr val="80AED1"/>
            </a:solidFill>
            <a:ln w="38100" cap="flat" cmpd="sng">
              <a:solidFill>
                <a:srgbClr val="80AED1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7" name="Google Shape;177;p1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14"/>
          <p:cNvSpPr/>
          <p:nvPr/>
        </p:nvSpPr>
        <p:spPr>
          <a:xfrm>
            <a:off x="6653496" y="0"/>
            <a:ext cx="2500028" cy="2619375"/>
          </a:xfrm>
          <a:custGeom>
            <a:avLst/>
            <a:gdLst/>
            <a:ahLst/>
            <a:cxnLst/>
            <a:rect l="l" t="t" r="r" b="b"/>
            <a:pathLst>
              <a:path w="6350026" h="6350000" extrusionOk="0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sp>
      <p:sp>
        <p:nvSpPr>
          <p:cNvPr id="179" name="Google Shape;179;p14"/>
          <p:cNvSpPr txBox="1"/>
          <p:nvPr/>
        </p:nvSpPr>
        <p:spPr>
          <a:xfrm>
            <a:off x="368514" y="1063549"/>
            <a:ext cx="4800000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i="0" u="none" strike="noStrike" cap="none" dirty="0" smtClean="0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Índice de Contenidos</a:t>
            </a:r>
            <a:endParaRPr sz="700" dirty="0"/>
          </a:p>
        </p:txBody>
      </p:sp>
      <p:grpSp>
        <p:nvGrpSpPr>
          <p:cNvPr id="180" name="Google Shape;180;p14"/>
          <p:cNvGrpSpPr/>
          <p:nvPr/>
        </p:nvGrpSpPr>
        <p:grpSpPr>
          <a:xfrm>
            <a:off x="3547246" y="3463268"/>
            <a:ext cx="2049525" cy="1191168"/>
            <a:chOff x="0" y="-38100"/>
            <a:chExt cx="5465400" cy="3176447"/>
          </a:xfrm>
        </p:grpSpPr>
        <p:sp>
          <p:nvSpPr>
            <p:cNvPr id="181" name="Google Shape;181;p14"/>
            <p:cNvSpPr txBox="1"/>
            <p:nvPr/>
          </p:nvSpPr>
          <p:spPr>
            <a:xfrm>
              <a:off x="0" y="-38100"/>
              <a:ext cx="5465400" cy="103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DIAGRAMAS</a:t>
              </a:r>
              <a:endParaRPr sz="700" dirty="0"/>
            </a:p>
          </p:txBody>
        </p:sp>
        <p:sp>
          <p:nvSpPr>
            <p:cNvPr id="182" name="Google Shape;182;p14"/>
            <p:cNvSpPr txBox="1"/>
            <p:nvPr/>
          </p:nvSpPr>
          <p:spPr>
            <a:xfrm>
              <a:off x="528627" y="1070089"/>
              <a:ext cx="4408200" cy="206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 smtClean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De Gantt, de Caso de Uso, De Secuencia, De Clases, De Flujo y De Estado</a:t>
              </a:r>
              <a:endParaRPr sz="700" dirty="0"/>
            </a:p>
          </p:txBody>
        </p:sp>
      </p:grpSp>
      <p:grpSp>
        <p:nvGrpSpPr>
          <p:cNvPr id="183" name="Google Shape;183;p14"/>
          <p:cNvGrpSpPr/>
          <p:nvPr/>
        </p:nvGrpSpPr>
        <p:grpSpPr>
          <a:xfrm>
            <a:off x="0" y="3463268"/>
            <a:ext cx="2361574" cy="1191168"/>
            <a:chOff x="0" y="-38100"/>
            <a:chExt cx="4675800" cy="3176447"/>
          </a:xfrm>
        </p:grpSpPr>
        <p:sp>
          <p:nvSpPr>
            <p:cNvPr id="184" name="Google Shape;184;p14"/>
            <p:cNvSpPr txBox="1"/>
            <p:nvPr/>
          </p:nvSpPr>
          <p:spPr>
            <a:xfrm>
              <a:off x="0" y="-38100"/>
              <a:ext cx="4675800" cy="837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424242"/>
                  </a:solidFill>
                  <a:latin typeface="Poppins Medium"/>
                  <a:cs typeface="Poppins Medium"/>
                  <a:sym typeface="Poppins Medium"/>
                </a:rPr>
                <a:t>CONCEPTUALIZACIÓN</a:t>
              </a:r>
              <a:endParaRPr sz="1700" dirty="0"/>
            </a:p>
          </p:txBody>
        </p:sp>
        <p:sp>
          <p:nvSpPr>
            <p:cNvPr id="185" name="Google Shape;185;p14"/>
            <p:cNvSpPr txBox="1"/>
            <p:nvPr/>
          </p:nvSpPr>
          <p:spPr>
            <a:xfrm>
              <a:off x="133920" y="1070089"/>
              <a:ext cx="4408200" cy="206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 smtClean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Definición, objetivos, dificultades y ventajas de gestión de un estudio fotográfico</a:t>
              </a:r>
              <a:endParaRPr sz="700" dirty="0"/>
            </a:p>
          </p:txBody>
        </p:sp>
      </p:grpSp>
      <p:grpSp>
        <p:nvGrpSpPr>
          <p:cNvPr id="186" name="Google Shape;186;p14"/>
          <p:cNvGrpSpPr/>
          <p:nvPr/>
        </p:nvGrpSpPr>
        <p:grpSpPr>
          <a:xfrm>
            <a:off x="6950129" y="3463268"/>
            <a:ext cx="1897200" cy="674103"/>
            <a:chOff x="0" y="-38100"/>
            <a:chExt cx="5059200" cy="1797607"/>
          </a:xfrm>
        </p:grpSpPr>
        <p:sp>
          <p:nvSpPr>
            <p:cNvPr id="187" name="Google Shape;187;p14"/>
            <p:cNvSpPr txBox="1"/>
            <p:nvPr/>
          </p:nvSpPr>
          <p:spPr>
            <a:xfrm>
              <a:off x="0" y="-38100"/>
              <a:ext cx="5059200" cy="103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ECONOMÍA</a:t>
              </a:r>
              <a:endParaRPr sz="700" dirty="0"/>
            </a:p>
          </p:txBody>
        </p:sp>
        <p:sp>
          <p:nvSpPr>
            <p:cNvPr id="188" name="Google Shape;188;p14"/>
            <p:cNvSpPr txBox="1"/>
            <p:nvPr/>
          </p:nvSpPr>
          <p:spPr>
            <a:xfrm>
              <a:off x="325603" y="1070089"/>
              <a:ext cx="4408200" cy="689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 dirty="0" smtClean="0">
                  <a:solidFill>
                    <a:srgbClr val="424242"/>
                  </a:solidFill>
                  <a:latin typeface="Catamaran Light"/>
                  <a:ea typeface="Catamaran Light"/>
                  <a:cs typeface="Catamaran Light"/>
                  <a:sym typeface="Catamaran Light"/>
                </a:rPr>
                <a:t>Presupuesto</a:t>
              </a:r>
              <a:endParaRPr sz="700" dirty="0"/>
            </a:p>
          </p:txBody>
        </p:sp>
      </p:grpSp>
      <p:pic>
        <p:nvPicPr>
          <p:cNvPr id="189" name="Google Shape;189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9" y="4663532"/>
            <a:ext cx="392451" cy="39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89" y="4727263"/>
            <a:ext cx="359239" cy="36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33" y="4689947"/>
            <a:ext cx="493285" cy="4004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14"/>
          <p:cNvCxnSpPr/>
          <p:nvPr/>
        </p:nvCxnSpPr>
        <p:spPr>
          <a:xfrm>
            <a:off x="0" y="2619375"/>
            <a:ext cx="9144000" cy="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14"/>
          <p:cNvCxnSpPr/>
          <p:nvPr/>
        </p:nvCxnSpPr>
        <p:spPr>
          <a:xfrm>
            <a:off x="6653496" y="0"/>
            <a:ext cx="0" cy="53301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14"/>
          <p:cNvCxnSpPr/>
          <p:nvPr/>
        </p:nvCxnSpPr>
        <p:spPr>
          <a:xfrm>
            <a:off x="2480979" y="2609850"/>
            <a:ext cx="0" cy="2705400"/>
          </a:xfrm>
          <a:prstGeom prst="straightConnector1">
            <a:avLst/>
          </a:prstGeom>
          <a:noFill/>
          <a:ln w="38100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7EFE2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8"/>
          <p:cNvGrpSpPr/>
          <p:nvPr/>
        </p:nvGrpSpPr>
        <p:grpSpPr>
          <a:xfrm>
            <a:off x="1036160" y="2548918"/>
            <a:ext cx="2019291" cy="2028342"/>
            <a:chOff x="1813" y="0"/>
            <a:chExt cx="809173" cy="812800"/>
          </a:xfrm>
        </p:grpSpPr>
        <p:sp>
          <p:nvSpPr>
            <p:cNvPr id="254" name="Google Shape;254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8"/>
          <p:cNvSpPr/>
          <p:nvPr/>
        </p:nvSpPr>
        <p:spPr>
          <a:xfrm>
            <a:off x="514350" y="2548918"/>
            <a:ext cx="2032000" cy="203199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998" r="-24998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8"/>
          <p:cNvGrpSpPr/>
          <p:nvPr/>
        </p:nvGrpSpPr>
        <p:grpSpPr>
          <a:xfrm>
            <a:off x="4087722" y="2571750"/>
            <a:ext cx="2019291" cy="2028342"/>
            <a:chOff x="1813" y="0"/>
            <a:chExt cx="809173" cy="812800"/>
          </a:xfrm>
        </p:grpSpPr>
        <p:sp>
          <p:nvSpPr>
            <p:cNvPr id="258" name="Google Shape;258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D7843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18"/>
          <p:cNvSpPr/>
          <p:nvPr/>
        </p:nvSpPr>
        <p:spPr>
          <a:xfrm>
            <a:off x="3557817" y="2548918"/>
            <a:ext cx="2032000" cy="203199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25045" r="-25045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18"/>
          <p:cNvGrpSpPr/>
          <p:nvPr/>
        </p:nvGrpSpPr>
        <p:grpSpPr>
          <a:xfrm>
            <a:off x="7000659" y="2548918"/>
            <a:ext cx="2019291" cy="2028342"/>
            <a:chOff x="1813" y="0"/>
            <a:chExt cx="809173" cy="812800"/>
          </a:xfrm>
        </p:grpSpPr>
        <p:sp>
          <p:nvSpPr>
            <p:cNvPr id="262" name="Google Shape;26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68B4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18"/>
          <p:cNvSpPr/>
          <p:nvPr/>
        </p:nvSpPr>
        <p:spPr>
          <a:xfrm>
            <a:off x="6601284" y="2548918"/>
            <a:ext cx="2032000" cy="203199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5045" r="-25045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78097" y="670963"/>
            <a:ext cx="751553" cy="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4350" y="670963"/>
            <a:ext cx="751553" cy="7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8"/>
          <p:cNvSpPr txBox="1"/>
          <p:nvPr/>
        </p:nvSpPr>
        <p:spPr>
          <a:xfrm>
            <a:off x="2045815" y="508512"/>
            <a:ext cx="52914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ED78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Products</a:t>
            </a:r>
            <a:endParaRPr sz="700"/>
          </a:p>
        </p:txBody>
      </p:sp>
      <p:sp>
        <p:nvSpPr>
          <p:cNvPr id="268" name="Google Shape;268;p18"/>
          <p:cNvSpPr txBox="1"/>
          <p:nvPr/>
        </p:nvSpPr>
        <p:spPr>
          <a:xfrm>
            <a:off x="2783543" y="1199074"/>
            <a:ext cx="38160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rgbClr val="42424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Elaborate on what you want to discuss. </a:t>
            </a:r>
            <a:endParaRPr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D7843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20"/>
          <p:cNvGrpSpPr/>
          <p:nvPr/>
        </p:nvGrpSpPr>
        <p:grpSpPr>
          <a:xfrm>
            <a:off x="1091258" y="4064253"/>
            <a:ext cx="3007567" cy="1633383"/>
            <a:chOff x="0" y="-47625"/>
            <a:chExt cx="1584264" cy="860400"/>
          </a:xfrm>
        </p:grpSpPr>
        <p:sp>
          <p:nvSpPr>
            <p:cNvPr id="302" name="Google Shape;302;p20"/>
            <p:cNvSpPr/>
            <p:nvPr/>
          </p:nvSpPr>
          <p:spPr>
            <a:xfrm>
              <a:off x="0" y="0"/>
              <a:ext cx="1584264" cy="441549"/>
            </a:xfrm>
            <a:custGeom>
              <a:avLst/>
              <a:gdLst/>
              <a:ahLst/>
              <a:cxnLst/>
              <a:rect l="l" t="t" r="r" b="b"/>
              <a:pathLst>
                <a:path w="1584264" h="441549" extrusionOk="0">
                  <a:moveTo>
                    <a:pt x="0" y="0"/>
                  </a:moveTo>
                  <a:lnTo>
                    <a:pt x="1584264" y="0"/>
                  </a:lnTo>
                  <a:lnTo>
                    <a:pt x="1584264" y="441549"/>
                  </a:lnTo>
                  <a:lnTo>
                    <a:pt x="0" y="441549"/>
                  </a:lnTo>
                  <a:close/>
                </a:path>
              </a:pathLst>
            </a:custGeom>
            <a:solidFill>
              <a:srgbClr val="F7EFE2"/>
            </a:solidFill>
            <a:ln>
              <a:noFill/>
            </a:ln>
          </p:spPr>
        </p:sp>
        <p:sp>
          <p:nvSpPr>
            <p:cNvPr id="303" name="Google Shape;303;p20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20"/>
          <p:cNvGrpSpPr/>
          <p:nvPr/>
        </p:nvGrpSpPr>
        <p:grpSpPr>
          <a:xfrm>
            <a:off x="2052202" y="2805719"/>
            <a:ext cx="1982884" cy="1633383"/>
            <a:chOff x="0" y="-47625"/>
            <a:chExt cx="1044503" cy="860400"/>
          </a:xfrm>
        </p:grpSpPr>
        <p:sp>
          <p:nvSpPr>
            <p:cNvPr id="305" name="Google Shape;305;p20"/>
            <p:cNvSpPr/>
            <p:nvPr/>
          </p:nvSpPr>
          <p:spPr>
            <a:xfrm>
              <a:off x="0" y="0"/>
              <a:ext cx="1044503" cy="454714"/>
            </a:xfrm>
            <a:custGeom>
              <a:avLst/>
              <a:gdLst/>
              <a:ahLst/>
              <a:cxnLst/>
              <a:rect l="l" t="t" r="r" b="b"/>
              <a:pathLst>
                <a:path w="1044503" h="454714" extrusionOk="0">
                  <a:moveTo>
                    <a:pt x="0" y="0"/>
                  </a:moveTo>
                  <a:lnTo>
                    <a:pt x="1044503" y="0"/>
                  </a:lnTo>
                  <a:lnTo>
                    <a:pt x="1044503" y="454714"/>
                  </a:lnTo>
                  <a:lnTo>
                    <a:pt x="0" y="454714"/>
                  </a:lnTo>
                  <a:close/>
                </a:path>
              </a:pathLst>
            </a:custGeom>
            <a:solidFill>
              <a:srgbClr val="97D5FF"/>
            </a:solidFill>
            <a:ln>
              <a:noFill/>
            </a:ln>
          </p:spPr>
        </p:sp>
        <p:sp>
          <p:nvSpPr>
            <p:cNvPr id="306" name="Google Shape;306;p20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20"/>
          <p:cNvGrpSpPr/>
          <p:nvPr/>
        </p:nvGrpSpPr>
        <p:grpSpPr>
          <a:xfrm>
            <a:off x="3652810" y="0"/>
            <a:ext cx="5491191" cy="5143500"/>
            <a:chOff x="0" y="0"/>
            <a:chExt cx="14643176" cy="13716000"/>
          </a:xfrm>
        </p:grpSpPr>
        <p:pic>
          <p:nvPicPr>
            <p:cNvPr id="308" name="Google Shape;308;p20"/>
            <p:cNvPicPr preferRelativeResize="0"/>
            <p:nvPr/>
          </p:nvPicPr>
          <p:blipFill rotWithShape="1">
            <a:blip r:embed="rId3">
              <a:alphaModFix/>
            </a:blip>
            <a:srcRect l="17265" r="47455"/>
            <a:stretch/>
          </p:blipFill>
          <p:spPr>
            <a:xfrm>
              <a:off x="0" y="0"/>
              <a:ext cx="7258086" cy="137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0"/>
            <p:cNvPicPr preferRelativeResize="0"/>
            <p:nvPr/>
          </p:nvPicPr>
          <p:blipFill rotWithShape="1">
            <a:blip r:embed="rId4">
              <a:alphaModFix/>
            </a:blip>
            <a:srcRect t="6362" b="31266"/>
            <a:stretch/>
          </p:blipFill>
          <p:spPr>
            <a:xfrm>
              <a:off x="7385088" y="0"/>
              <a:ext cx="7258088" cy="679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20"/>
            <p:cNvPicPr preferRelativeResize="0"/>
            <p:nvPr/>
          </p:nvPicPr>
          <p:blipFill rotWithShape="1">
            <a:blip r:embed="rId5">
              <a:alphaModFix/>
            </a:blip>
            <a:srcRect t="18814" b="18814"/>
            <a:stretch/>
          </p:blipFill>
          <p:spPr>
            <a:xfrm>
              <a:off x="7385088" y="6921500"/>
              <a:ext cx="7258087" cy="679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20"/>
          <p:cNvSpPr txBox="1"/>
          <p:nvPr/>
        </p:nvSpPr>
        <p:spPr>
          <a:xfrm>
            <a:off x="474782" y="1157288"/>
            <a:ext cx="2268000" cy="14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Gallery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Image</a:t>
            </a:r>
            <a:endParaRPr sz="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84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8927" y="1569027"/>
            <a:ext cx="3283528" cy="80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426027" y="1569027"/>
            <a:ext cx="4217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Poppins Medium" panose="020B0604020202020204" charset="0"/>
                <a:cs typeface="Poppins Medium" panose="020B0604020202020204" charset="0"/>
              </a:rPr>
              <a:t>CONCEPTUALIZACIÓN</a:t>
            </a:r>
            <a:endParaRPr lang="es-ES" sz="28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8" name="Paralelogramo 7"/>
          <p:cNvSpPr/>
          <p:nvPr/>
        </p:nvSpPr>
        <p:spPr>
          <a:xfrm>
            <a:off x="3883510" y="0"/>
            <a:ext cx="7229140" cy="5143500"/>
          </a:xfrm>
          <a:prstGeom prst="parallelogram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327" r="-77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255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FE2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2"/>
          <p:cNvGrpSpPr/>
          <p:nvPr/>
        </p:nvGrpSpPr>
        <p:grpSpPr>
          <a:xfrm>
            <a:off x="440107" y="2024373"/>
            <a:ext cx="701520" cy="735156"/>
            <a:chOff x="-31886" y="-38100"/>
            <a:chExt cx="876571" cy="918600"/>
          </a:xfrm>
        </p:grpSpPr>
        <p:sp>
          <p:nvSpPr>
            <p:cNvPr id="116" name="Google Shape;116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0" i="0" u="none" strike="noStrike" cap="none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1.</a:t>
              </a:r>
              <a:endParaRPr sz="700" dirty="0"/>
            </a:p>
          </p:txBody>
        </p:sp>
      </p:grpSp>
      <p:grpSp>
        <p:nvGrpSpPr>
          <p:cNvPr id="118" name="Google Shape;118;p12"/>
          <p:cNvGrpSpPr/>
          <p:nvPr/>
        </p:nvGrpSpPr>
        <p:grpSpPr>
          <a:xfrm>
            <a:off x="1484889" y="2054864"/>
            <a:ext cx="701520" cy="735156"/>
            <a:chOff x="-31886" y="-38100"/>
            <a:chExt cx="876571" cy="918600"/>
          </a:xfrm>
        </p:grpSpPr>
        <p:sp>
          <p:nvSpPr>
            <p:cNvPr id="119" name="Google Shape;119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2.</a:t>
              </a:r>
              <a:endParaRPr sz="700" dirty="0"/>
            </a:p>
          </p:txBody>
        </p:sp>
      </p:grpSp>
      <p:grpSp>
        <p:nvGrpSpPr>
          <p:cNvPr id="121" name="Google Shape;121;p12"/>
          <p:cNvGrpSpPr/>
          <p:nvPr/>
        </p:nvGrpSpPr>
        <p:grpSpPr>
          <a:xfrm>
            <a:off x="6354982" y="2024373"/>
            <a:ext cx="701520" cy="735156"/>
            <a:chOff x="-31886" y="-38100"/>
            <a:chExt cx="876571" cy="918600"/>
          </a:xfrm>
        </p:grpSpPr>
        <p:sp>
          <p:nvSpPr>
            <p:cNvPr id="122" name="Google Shape;122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5</a:t>
              </a: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  <a:endParaRPr sz="700" dirty="0"/>
            </a:p>
          </p:txBody>
        </p:sp>
      </p:grpSp>
      <p:cxnSp>
        <p:nvCxnSpPr>
          <p:cNvPr id="124" name="Google Shape;124;p12"/>
          <p:cNvCxnSpPr/>
          <p:nvPr/>
        </p:nvCxnSpPr>
        <p:spPr>
          <a:xfrm>
            <a:off x="514350" y="1672236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12"/>
          <p:cNvCxnSpPr/>
          <p:nvPr/>
        </p:nvCxnSpPr>
        <p:spPr>
          <a:xfrm>
            <a:off x="514350" y="1845694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12"/>
          <p:cNvCxnSpPr/>
          <p:nvPr/>
        </p:nvCxnSpPr>
        <p:spPr>
          <a:xfrm>
            <a:off x="514350" y="509588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12"/>
          <p:cNvCxnSpPr/>
          <p:nvPr/>
        </p:nvCxnSpPr>
        <p:spPr>
          <a:xfrm>
            <a:off x="514350" y="4362945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2"/>
          <p:cNvCxnSpPr/>
          <p:nvPr/>
        </p:nvCxnSpPr>
        <p:spPr>
          <a:xfrm>
            <a:off x="550369" y="2656723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C8B3E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2" name="Google Shape;132;p12"/>
          <p:cNvPicPr preferRelativeResize="0"/>
          <p:nvPr/>
        </p:nvPicPr>
        <p:blipFill rotWithShape="1">
          <a:blip r:embed="rId3">
            <a:alphaModFix/>
          </a:blip>
          <a:srcRect l="13409" r="34606" b="12499"/>
          <a:stretch/>
        </p:blipFill>
        <p:spPr>
          <a:xfrm>
            <a:off x="6250662" y="0"/>
            <a:ext cx="1991912" cy="209548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 txBox="1"/>
          <p:nvPr/>
        </p:nvSpPr>
        <p:spPr>
          <a:xfrm>
            <a:off x="514350" y="1082416"/>
            <a:ext cx="5295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>
                <a:solidFill>
                  <a:srgbClr val="41B3FF"/>
                </a:solidFill>
                <a:latin typeface="Poppins Medium"/>
                <a:cs typeface="Poppins Medium"/>
                <a:sym typeface="Poppins Medium"/>
              </a:rPr>
              <a:t>OBJETIVOS</a:t>
            </a:r>
            <a:endParaRPr sz="700" dirty="0"/>
          </a:p>
        </p:txBody>
      </p:sp>
      <p:sp>
        <p:nvSpPr>
          <p:cNvPr id="134" name="Google Shape;134;p12"/>
          <p:cNvSpPr txBox="1"/>
          <p:nvPr/>
        </p:nvSpPr>
        <p:spPr>
          <a:xfrm>
            <a:off x="3029499" y="2858005"/>
            <a:ext cx="13730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Vender nuestras fotos en línea</a:t>
            </a:r>
            <a:endParaRPr lang="es-ES" sz="11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554538" y="2805702"/>
            <a:ext cx="89790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Atraer nuevos </a:t>
            </a:r>
            <a:r>
              <a:rPr lang="es-ES" sz="1200" dirty="0" smtClean="0">
                <a:latin typeface="Poppins Medium" panose="020B0604020202020204" charset="0"/>
                <a:cs typeface="Poppins Medium" panose="020B0604020202020204" charset="0"/>
              </a:rPr>
              <a:t>clientes</a:t>
            </a:r>
            <a:endParaRPr lang="es-ES" sz="1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136" name="Google Shape;136;p12"/>
          <p:cNvSpPr txBox="1"/>
          <p:nvPr/>
        </p:nvSpPr>
        <p:spPr>
          <a:xfrm>
            <a:off x="6575775" y="2753000"/>
            <a:ext cx="2187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Queremos que nuestros clientes puedan pedir sesiones de fotos en línea, que puedan visualizar nuestros mejores trabajos y </a:t>
            </a:r>
            <a:r>
              <a:rPr lang="es-ES" sz="1200" dirty="0" smtClean="0">
                <a:latin typeface="Poppins Medium" panose="020B0604020202020204" charset="0"/>
                <a:cs typeface="Poppins Medium" panose="020B0604020202020204" charset="0"/>
              </a:rPr>
              <a:t>fidelizarles</a:t>
            </a:r>
            <a:endParaRPr lang="es-ES" sz="1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grpSp>
        <p:nvGrpSpPr>
          <p:cNvPr id="25" name="Google Shape;118;p12"/>
          <p:cNvGrpSpPr/>
          <p:nvPr/>
        </p:nvGrpSpPr>
        <p:grpSpPr>
          <a:xfrm>
            <a:off x="2785159" y="2065741"/>
            <a:ext cx="701520" cy="735156"/>
            <a:chOff x="-31886" y="-38100"/>
            <a:chExt cx="876571" cy="918600"/>
          </a:xfrm>
        </p:grpSpPr>
        <p:sp>
          <p:nvSpPr>
            <p:cNvPr id="26" name="Google Shape;119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</a:t>
              </a: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  <a:endParaRPr sz="700" dirty="0"/>
            </a:p>
          </p:txBody>
        </p:sp>
      </p:grpSp>
      <p:grpSp>
        <p:nvGrpSpPr>
          <p:cNvPr id="31" name="Google Shape;118;p12"/>
          <p:cNvGrpSpPr/>
          <p:nvPr/>
        </p:nvGrpSpPr>
        <p:grpSpPr>
          <a:xfrm>
            <a:off x="4436867" y="2032620"/>
            <a:ext cx="701520" cy="735156"/>
            <a:chOff x="-31886" y="-38100"/>
            <a:chExt cx="876571" cy="918600"/>
          </a:xfrm>
        </p:grpSpPr>
        <p:sp>
          <p:nvSpPr>
            <p:cNvPr id="32" name="Google Shape;119;p12"/>
            <p:cNvSpPr/>
            <p:nvPr/>
          </p:nvSpPr>
          <p:spPr>
            <a:xfrm>
              <a:off x="-31886" y="0"/>
              <a:ext cx="876571" cy="880500"/>
            </a:xfrm>
            <a:custGeom>
              <a:avLst/>
              <a:gdLst/>
              <a:ahLst/>
              <a:cxnLst/>
              <a:rect l="l" t="t" r="r" b="b"/>
              <a:pathLst>
                <a:path w="876571" h="880500" extrusionOk="0">
                  <a:moveTo>
                    <a:pt x="438286" y="0"/>
                  </a:moveTo>
                  <a:cubicBezTo>
                    <a:pt x="680661" y="1084"/>
                    <a:pt x="876572" y="197873"/>
                    <a:pt x="876572" y="440250"/>
                  </a:cubicBezTo>
                  <a:cubicBezTo>
                    <a:pt x="876572" y="682627"/>
                    <a:pt x="680661" y="879416"/>
                    <a:pt x="438286" y="880500"/>
                  </a:cubicBezTo>
                  <a:cubicBezTo>
                    <a:pt x="195911" y="879416"/>
                    <a:pt x="0" y="682627"/>
                    <a:pt x="0" y="440250"/>
                  </a:cubicBezTo>
                  <a:cubicBezTo>
                    <a:pt x="0" y="197873"/>
                    <a:pt x="195911" y="1084"/>
                    <a:pt x="438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;p12"/>
            <p:cNvSpPr txBox="1"/>
            <p:nvPr/>
          </p:nvSpPr>
          <p:spPr>
            <a:xfrm>
              <a:off x="76200" y="-38100"/>
              <a:ext cx="6603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4</a:t>
              </a:r>
              <a:r>
                <a:rPr lang="en" sz="2200" b="0" i="0" u="none" strike="noStrike" cap="none" dirty="0" smtClean="0">
                  <a:solidFill>
                    <a:srgbClr val="ED784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.</a:t>
              </a:r>
              <a:endParaRPr sz="700" dirty="0"/>
            </a:p>
          </p:txBody>
        </p:sp>
      </p:grpSp>
      <p:sp>
        <p:nvSpPr>
          <p:cNvPr id="37" name="Google Shape;134;p12"/>
          <p:cNvSpPr txBox="1"/>
          <p:nvPr/>
        </p:nvSpPr>
        <p:spPr>
          <a:xfrm>
            <a:off x="4670407" y="2864519"/>
            <a:ext cx="162301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La página va dirigida a todo el público interesado en la </a:t>
            </a:r>
            <a:r>
              <a:rPr lang="es-ES" sz="1200" dirty="0" smtClean="0">
                <a:latin typeface="Poppins Medium" panose="020B0604020202020204" charset="0"/>
                <a:cs typeface="Poppins Medium" panose="020B0604020202020204" charset="0"/>
              </a:rPr>
              <a:t>fotografía</a:t>
            </a:r>
            <a:endParaRPr lang="es-ES" sz="120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38" name="Google Shape;134;p12"/>
          <p:cNvSpPr txBox="1"/>
          <p:nvPr/>
        </p:nvSpPr>
        <p:spPr>
          <a:xfrm>
            <a:off x="1720330" y="2788208"/>
            <a:ext cx="107921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>
                <a:latin typeface="Poppins Medium" panose="020B0604020202020204" charset="0"/>
                <a:cs typeface="Poppins Medium" panose="020B0604020202020204" charset="0"/>
              </a:rPr>
              <a:t>Mostrar nuestro portafolio</a:t>
            </a:r>
            <a:endParaRPr lang="es-ES" sz="1050" dirty="0">
              <a:latin typeface="Poppins Medium" panose="020B0604020202020204" charset="0"/>
              <a:cs typeface="Poppins Medium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3E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3"/>
          <p:cNvGrpSpPr/>
          <p:nvPr/>
        </p:nvGrpSpPr>
        <p:grpSpPr>
          <a:xfrm>
            <a:off x="443453" y="2052625"/>
            <a:ext cx="1489384" cy="949888"/>
            <a:chOff x="-40838" y="-20328"/>
            <a:chExt cx="6501627" cy="2533034"/>
          </a:xfrm>
        </p:grpSpPr>
        <p:sp>
          <p:nvSpPr>
            <p:cNvPr id="142" name="Google Shape;142;p13"/>
            <p:cNvSpPr txBox="1"/>
            <p:nvPr/>
          </p:nvSpPr>
          <p:spPr>
            <a:xfrm>
              <a:off x="545090" y="1880738"/>
              <a:ext cx="5915699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Rendimiento y Escalabilidad</a:t>
              </a:r>
              <a:endParaRPr sz="700" dirty="0"/>
            </a:p>
          </p:txBody>
        </p:sp>
        <p:grpSp>
          <p:nvGrpSpPr>
            <p:cNvPr id="143" name="Google Shape;143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144" name="Google Shape;14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b="0" i="0" u="none" strike="noStrike" cap="none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1.</a:t>
                </a:r>
                <a:endParaRPr sz="700" dirty="0"/>
              </a:p>
            </p:txBody>
          </p:sp>
        </p:grpSp>
      </p:grpSp>
      <p:grpSp>
        <p:nvGrpSpPr>
          <p:cNvPr id="146" name="Google Shape;146;p13"/>
          <p:cNvGrpSpPr/>
          <p:nvPr/>
        </p:nvGrpSpPr>
        <p:grpSpPr>
          <a:xfrm>
            <a:off x="4242031" y="2052625"/>
            <a:ext cx="2221969" cy="1186876"/>
            <a:chOff x="-40838" y="-20328"/>
            <a:chExt cx="5925250" cy="3165003"/>
          </a:xfrm>
        </p:grpSpPr>
        <p:sp>
          <p:nvSpPr>
            <p:cNvPr id="147" name="Google Shape;147;p13"/>
            <p:cNvSpPr txBox="1"/>
            <p:nvPr/>
          </p:nvSpPr>
          <p:spPr>
            <a:xfrm>
              <a:off x="520711" y="1880739"/>
              <a:ext cx="5363701" cy="12639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00"/>
                </a:lnSpc>
              </a:pPr>
              <a:r>
                <a:rPr lang="es-ES" sz="1100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Variedad </a:t>
              </a:r>
              <a:r>
                <a:rPr lang="es-ES" sz="1100" dirty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en la calidad del trabajo</a:t>
              </a:r>
              <a:endParaRPr sz="700" dirty="0"/>
            </a:p>
          </p:txBody>
        </p:sp>
        <p:grpSp>
          <p:nvGrpSpPr>
            <p:cNvPr id="148" name="Google Shape;148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149" name="Google Shape;149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4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  <p:grpSp>
        <p:nvGrpSpPr>
          <p:cNvPr id="151" name="Google Shape;151;p13"/>
          <p:cNvGrpSpPr/>
          <p:nvPr/>
        </p:nvGrpSpPr>
        <p:grpSpPr>
          <a:xfrm>
            <a:off x="6358329" y="2052625"/>
            <a:ext cx="2301383" cy="1423864"/>
            <a:chOff x="-40838" y="-20328"/>
            <a:chExt cx="6137022" cy="3796972"/>
          </a:xfrm>
        </p:grpSpPr>
        <p:sp>
          <p:nvSpPr>
            <p:cNvPr id="152" name="Google Shape;152;p13"/>
            <p:cNvSpPr txBox="1"/>
            <p:nvPr/>
          </p:nvSpPr>
          <p:spPr>
            <a:xfrm>
              <a:off x="520685" y="1880739"/>
              <a:ext cx="5575499" cy="18959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00"/>
                </a:lnSpc>
              </a:pPr>
              <a:r>
                <a:rPr lang="es-ES" sz="1100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Competencia </a:t>
              </a:r>
              <a:r>
                <a:rPr lang="es-ES" sz="1100" dirty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 otras plataformas y Modelo de negocio viable</a:t>
              </a:r>
              <a:endParaRPr sz="700" dirty="0"/>
            </a:p>
          </p:txBody>
        </p:sp>
        <p:grpSp>
          <p:nvGrpSpPr>
            <p:cNvPr id="153" name="Google Shape;153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154" name="Google Shape;15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5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  <p:cxnSp>
        <p:nvCxnSpPr>
          <p:cNvPr id="156" name="Google Shape;156;p13"/>
          <p:cNvCxnSpPr/>
          <p:nvPr/>
        </p:nvCxnSpPr>
        <p:spPr>
          <a:xfrm>
            <a:off x="514350" y="4008765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" name="Google Shape;157;p13"/>
          <p:cNvCxnSpPr/>
          <p:nvPr/>
        </p:nvCxnSpPr>
        <p:spPr>
          <a:xfrm>
            <a:off x="514350" y="4182223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13"/>
          <p:cNvCxnSpPr/>
          <p:nvPr/>
        </p:nvCxnSpPr>
        <p:spPr>
          <a:xfrm>
            <a:off x="514350" y="4355680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13"/>
          <p:cNvCxnSpPr/>
          <p:nvPr/>
        </p:nvCxnSpPr>
        <p:spPr>
          <a:xfrm>
            <a:off x="514350" y="4529138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13"/>
          <p:cNvCxnSpPr/>
          <p:nvPr/>
        </p:nvCxnSpPr>
        <p:spPr>
          <a:xfrm>
            <a:off x="550369" y="2656723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13"/>
          <p:cNvCxnSpPr/>
          <p:nvPr/>
        </p:nvCxnSpPr>
        <p:spPr>
          <a:xfrm rot="10800000">
            <a:off x="6464001" y="-11700"/>
            <a:ext cx="0" cy="515520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13"/>
          <p:cNvCxnSpPr/>
          <p:nvPr/>
        </p:nvCxnSpPr>
        <p:spPr>
          <a:xfrm>
            <a:off x="514350" y="509588"/>
            <a:ext cx="8043300" cy="0"/>
          </a:xfrm>
          <a:prstGeom prst="straightConnector1">
            <a:avLst/>
          </a:prstGeom>
          <a:noFill/>
          <a:ln w="19050" cap="flat" cmpd="sng">
            <a:solidFill>
              <a:srgbClr val="373F4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l="24373" t="9259" r="31360"/>
          <a:stretch/>
        </p:blipFill>
        <p:spPr>
          <a:xfrm>
            <a:off x="6806246" y="509588"/>
            <a:ext cx="1195955" cy="166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 txBox="1"/>
          <p:nvPr/>
        </p:nvSpPr>
        <p:spPr>
          <a:xfrm>
            <a:off x="514350" y="696963"/>
            <a:ext cx="5295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 dirty="0" smtClean="0">
                <a:solidFill>
                  <a:srgbClr val="F7EFE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DIFICULTADES</a:t>
            </a:r>
            <a:endParaRPr sz="700" dirty="0"/>
          </a:p>
        </p:txBody>
      </p:sp>
      <p:grpSp>
        <p:nvGrpSpPr>
          <p:cNvPr id="26" name="Google Shape;141;p13"/>
          <p:cNvGrpSpPr/>
          <p:nvPr/>
        </p:nvGrpSpPr>
        <p:grpSpPr>
          <a:xfrm>
            <a:off x="1626935" y="2060248"/>
            <a:ext cx="1489384" cy="1423864"/>
            <a:chOff x="-40838" y="-20328"/>
            <a:chExt cx="6501627" cy="3796970"/>
          </a:xfrm>
        </p:grpSpPr>
        <p:sp>
          <p:nvSpPr>
            <p:cNvPr id="27" name="Google Shape;142;p13"/>
            <p:cNvSpPr txBox="1"/>
            <p:nvPr/>
          </p:nvSpPr>
          <p:spPr>
            <a:xfrm>
              <a:off x="545092" y="1880738"/>
              <a:ext cx="5915697" cy="1895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Seguridad y Protección de Datos</a:t>
              </a:r>
              <a:endParaRPr sz="700" dirty="0"/>
            </a:p>
          </p:txBody>
        </p:sp>
        <p:grpSp>
          <p:nvGrpSpPr>
            <p:cNvPr id="28" name="Google Shape;143;p13"/>
            <p:cNvGrpSpPr/>
            <p:nvPr/>
          </p:nvGrpSpPr>
          <p:grpSpPr>
            <a:xfrm>
              <a:off x="-40838" y="-20328"/>
              <a:ext cx="1816354" cy="1844824"/>
              <a:chOff x="-19135" y="-9525"/>
              <a:chExt cx="851070" cy="864410"/>
            </a:xfrm>
          </p:grpSpPr>
          <p:sp>
            <p:nvSpPr>
              <p:cNvPr id="29" name="Google Shape;14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5;p13"/>
              <p:cNvSpPr txBox="1"/>
              <p:nvPr/>
            </p:nvSpPr>
            <p:spPr>
              <a:xfrm>
                <a:off x="76200" y="-9525"/>
                <a:ext cx="660300" cy="7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2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  <p:grpSp>
        <p:nvGrpSpPr>
          <p:cNvPr id="31" name="Google Shape;141;p13"/>
          <p:cNvGrpSpPr/>
          <p:nvPr/>
        </p:nvGrpSpPr>
        <p:grpSpPr>
          <a:xfrm>
            <a:off x="2869276" y="2080807"/>
            <a:ext cx="1262570" cy="949888"/>
            <a:chOff x="-40838" y="-20328"/>
            <a:chExt cx="6501627" cy="2533034"/>
          </a:xfrm>
        </p:grpSpPr>
        <p:sp>
          <p:nvSpPr>
            <p:cNvPr id="32" name="Google Shape;142;p13"/>
            <p:cNvSpPr txBox="1"/>
            <p:nvPr/>
          </p:nvSpPr>
          <p:spPr>
            <a:xfrm>
              <a:off x="545092" y="1880738"/>
              <a:ext cx="5915697" cy="631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b="0" i="0" u="none" strike="noStrike" cap="none" dirty="0" smtClean="0">
                  <a:solidFill>
                    <a:srgbClr val="42424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Accesibilidad</a:t>
              </a:r>
              <a:endParaRPr sz="700" dirty="0"/>
            </a:p>
          </p:txBody>
        </p:sp>
        <p:grpSp>
          <p:nvGrpSpPr>
            <p:cNvPr id="33" name="Google Shape;143;p13"/>
            <p:cNvGrpSpPr/>
            <p:nvPr/>
          </p:nvGrpSpPr>
          <p:grpSpPr>
            <a:xfrm>
              <a:off x="-40838" y="-20328"/>
              <a:ext cx="2031866" cy="1844824"/>
              <a:chOff x="-19135" y="-9525"/>
              <a:chExt cx="952050" cy="864410"/>
            </a:xfrm>
          </p:grpSpPr>
          <p:sp>
            <p:nvSpPr>
              <p:cNvPr id="34" name="Google Shape;144;p13"/>
              <p:cNvSpPr/>
              <p:nvPr/>
            </p:nvSpPr>
            <p:spPr>
              <a:xfrm>
                <a:off x="-19135" y="0"/>
                <a:ext cx="851070" cy="854885"/>
              </a:xfrm>
              <a:custGeom>
                <a:avLst/>
                <a:gdLst/>
                <a:ahLst/>
                <a:cxnLst/>
                <a:rect l="l" t="t" r="r" b="b"/>
                <a:pathLst>
                  <a:path w="851070" h="854885" extrusionOk="0">
                    <a:moveTo>
                      <a:pt x="425535" y="0"/>
                    </a:moveTo>
                    <a:cubicBezTo>
                      <a:pt x="660859" y="1052"/>
                      <a:pt x="851070" y="192116"/>
                      <a:pt x="851070" y="427443"/>
                    </a:cubicBezTo>
                    <a:cubicBezTo>
                      <a:pt x="851070" y="662769"/>
                      <a:pt x="660859" y="853833"/>
                      <a:pt x="425535" y="854885"/>
                    </a:cubicBezTo>
                    <a:cubicBezTo>
                      <a:pt x="190211" y="853833"/>
                      <a:pt x="0" y="662769"/>
                      <a:pt x="0" y="427443"/>
                    </a:cubicBezTo>
                    <a:cubicBezTo>
                      <a:pt x="0" y="192116"/>
                      <a:pt x="190211" y="1052"/>
                      <a:pt x="42553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5;p13"/>
              <p:cNvSpPr txBox="1"/>
              <p:nvPr/>
            </p:nvSpPr>
            <p:spPr>
              <a:xfrm>
                <a:off x="76199" y="-9525"/>
                <a:ext cx="856716" cy="7461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 dirty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3</a:t>
                </a:r>
                <a:r>
                  <a:rPr lang="en" sz="2200" b="0" i="0" u="none" strike="noStrike" cap="none" dirty="0" smtClean="0">
                    <a:solidFill>
                      <a:srgbClr val="F7EFE2"/>
                    </a:solidFill>
                    <a:latin typeface="Paytone One"/>
                    <a:ea typeface="Paytone One"/>
                    <a:cs typeface="Paytone One"/>
                    <a:sym typeface="Paytone One"/>
                  </a:rPr>
                  <a:t>.</a:t>
                </a:r>
                <a:endParaRPr sz="700"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VENTAJAS DE </a:t>
            </a:r>
            <a:r>
              <a:rPr lang="es-ES" dirty="0"/>
              <a:t>UN DE UN SISTEMA DE GESTIÓN DE UN ESTUDIO FOTOGRÁFICO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211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70163" y="233289"/>
            <a:ext cx="5559164" cy="4153239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Organización y eficiencia mejoradas:</a:t>
            </a:r>
            <a:endParaRPr lang="es-ES" sz="1600" dirty="0">
              <a:latin typeface="Poppins Medium" panose="020B0604020202020204" charset="0"/>
              <a:cs typeface="Poppins Medium" panose="020B0604020202020204" charset="0"/>
            </a:endParaRP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Gestión de reservas y citas: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Agendar citas online, automatizar recordatorios y notificaciones, y gestionar múltiples calendarios desde una única plataforma.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Seguimiento de proyectos y clientes: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Centralizar la información de los clientes, proyectos, tareas y flujos de trabajo en un solo lugar.</a:t>
            </a:r>
          </a:p>
          <a:p>
            <a:pPr lvl="0" algn="just"/>
            <a:r>
              <a:rPr lang="es-ES" sz="1600" b="1" dirty="0">
                <a:latin typeface="Poppins Medium" panose="020B0604020202020204" charset="0"/>
                <a:cs typeface="Poppins Medium" panose="020B0604020202020204" charset="0"/>
              </a:rPr>
              <a:t>Análisis e informes:</a:t>
            </a:r>
            <a:r>
              <a:rPr lang="es-ES" sz="1600" dirty="0">
                <a:latin typeface="Poppins Medium" panose="020B0604020202020204" charset="0"/>
                <a:cs typeface="Poppins Medium" panose="020B0604020202020204" charset="0"/>
              </a:rPr>
              <a:t> Obtener información valiosa sobre el rendimiento del negocio, las tendencias de los clientes y las áreas de mejora.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912454" y="233289"/>
            <a:ext cx="2784763" cy="451121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844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7EFE2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806</Words>
  <Application>Microsoft Office PowerPoint</Application>
  <PresentationFormat>Presentación en pantalla (16:9)</PresentationFormat>
  <Paragraphs>157</Paragraphs>
  <Slides>31</Slides>
  <Notes>17</Notes>
  <HiddenSlides>4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Calibri</vt:lpstr>
      <vt:lpstr>Paytone One</vt:lpstr>
      <vt:lpstr>Poppins Medium</vt:lpstr>
      <vt:lpstr>Poppins ExtraBold</vt:lpstr>
      <vt:lpstr>Catamaran Light</vt:lpstr>
      <vt:lpstr>Arial</vt:lpstr>
      <vt:lpstr>Simple Light</vt:lpstr>
      <vt:lpstr>Presentación de PowerPoint</vt:lpstr>
      <vt:lpstr>Presentación de PowerPoint</vt:lpstr>
      <vt:lpstr>Presentación de PowerPoint</vt:lpstr>
      <vt:lpstr>INTRODUCCIÓN</vt:lpstr>
      <vt:lpstr>Presentación de PowerPoint</vt:lpstr>
      <vt:lpstr>Presentación de PowerPoint</vt:lpstr>
      <vt:lpstr>Presentación de PowerPoint</vt:lpstr>
      <vt:lpstr>VENTAJAS DE UN DE UN SISTEMA DE GESTIÓN DE UN ESTUDIO FOTOGRÁFICO</vt:lpstr>
      <vt:lpstr>Presentación de PowerPoint</vt:lpstr>
      <vt:lpstr>Presentación de PowerPoint</vt:lpstr>
      <vt:lpstr>Presentación de PowerPoint</vt:lpstr>
      <vt:lpstr>Presentación de PowerPoint</vt:lpstr>
      <vt:lpstr>DIAGRAMA DE GANTT</vt:lpstr>
      <vt:lpstr>DIAGRAMA DE CASO DE USO</vt:lpstr>
      <vt:lpstr>DIAGRAMA DE SECUENCIA</vt:lpstr>
      <vt:lpstr>DIAGRAMA DE CLASES</vt:lpstr>
      <vt:lpstr>DIAGRAMA DE FLUJO</vt:lpstr>
      <vt:lpstr>DIAGRAMA DE ESTADO</vt:lpstr>
      <vt:lpstr>Presentación de PowerPoint</vt:lpstr>
      <vt:lpstr>PRESUPUESTO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dell</dc:creator>
  <cp:lastModifiedBy>dell</cp:lastModifiedBy>
  <cp:revision>22</cp:revision>
  <dcterms:modified xsi:type="dcterms:W3CDTF">2024-06-06T00:27:35Z</dcterms:modified>
</cp:coreProperties>
</file>